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27" r:id="rId13"/>
    <p:sldId id="328" r:id="rId14"/>
    <p:sldId id="300" r:id="rId15"/>
    <p:sldId id="298" r:id="rId16"/>
    <p:sldId id="299" r:id="rId17"/>
    <p:sldId id="301" r:id="rId18"/>
    <p:sldId id="28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D37"/>
    <a:srgbClr val="F2D57E"/>
    <a:srgbClr val="FCF5E0"/>
    <a:srgbClr val="EB640A"/>
    <a:srgbClr val="FCDA5C"/>
    <a:srgbClr val="8C1B1B"/>
    <a:srgbClr val="F6804B"/>
    <a:srgbClr val="EF6342"/>
    <a:srgbClr val="F2784B"/>
    <a:srgbClr val="86F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6" autoAdjust="0"/>
    <p:restoredTop sz="95026" autoAdjust="0"/>
  </p:normalViewPr>
  <p:slideViewPr>
    <p:cSldViewPr snapToGrid="0" showGuides="1">
      <p:cViewPr varScale="1">
        <p:scale>
          <a:sx n="70" d="100"/>
          <a:sy n="70" d="100"/>
        </p:scale>
        <p:origin x="77" y="158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7895A-A7ED-E4A5-DED7-44CF5D9A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1E61FD-194F-E24D-9E0D-0C93A5101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A976B1-9AA8-4DD8-4948-343F6C9AB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4CC0E6-9472-B6E4-36EE-C6111ED98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09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28BD-6216-E544-8380-D3BDB8782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968735-F2B0-E600-7CE4-84D59BBBE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BF9695-3035-B5F8-084A-10E8A6F68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3F812-D456-111E-E3AE-300D3D099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5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814125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FAA9A4-7570-A130-6F18-AB73B1430018}"/>
              </a:ext>
            </a:extLst>
          </p:cNvPr>
          <p:cNvGrpSpPr/>
          <p:nvPr/>
        </p:nvGrpSpPr>
        <p:grpSpPr>
          <a:xfrm>
            <a:off x="976251" y="1804276"/>
            <a:ext cx="4606254" cy="3024982"/>
            <a:chOff x="976251" y="1943172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976251" y="1943172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1190321" y="2278177"/>
              <a:ext cx="4178114" cy="2517218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BB970FE-1905-C47E-C25F-2930F13A0AED}"/>
              </a:ext>
            </a:extLst>
          </p:cNvPr>
          <p:cNvGrpSpPr/>
          <p:nvPr/>
        </p:nvGrpSpPr>
        <p:grpSpPr>
          <a:xfrm>
            <a:off x="294018" y="804194"/>
            <a:ext cx="902419" cy="153888"/>
            <a:chOff x="300038" y="465292"/>
            <a:chExt cx="902419" cy="15388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78E8410-AD6E-B361-5D6F-FB2D6997C959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6A6E458-9899-4F7E-424E-CDD9BA62CE6E}"/>
                </a:ext>
              </a:extLst>
            </p:cNvPr>
            <p:cNvSpPr txBox="1"/>
            <p:nvPr/>
          </p:nvSpPr>
          <p:spPr>
            <a:xfrm>
              <a:off x="471488" y="465292"/>
              <a:ext cx="730969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외형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3102131" y="3286101"/>
                <a:ext cx="2159183" cy="123111"/>
                <a:chOff x="4945336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945336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69150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437670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9AA90-0EB4-DDE9-D9BB-EE1D5E9D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23902F43-8176-79D0-C571-C6674401BF15}"/>
              </a:ext>
            </a:extLst>
          </p:cNvPr>
          <p:cNvGrpSpPr/>
          <p:nvPr/>
        </p:nvGrpSpPr>
        <p:grpSpPr>
          <a:xfrm>
            <a:off x="4685223" y="2611250"/>
            <a:ext cx="2821554" cy="964895"/>
            <a:chOff x="4685223" y="2169988"/>
            <a:chExt cx="2821554" cy="9648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1C5F9C5-558C-F728-6942-FC7A48A5859C}"/>
                </a:ext>
              </a:extLst>
            </p:cNvPr>
            <p:cNvGrpSpPr/>
            <p:nvPr/>
          </p:nvGrpSpPr>
          <p:grpSpPr>
            <a:xfrm>
              <a:off x="7164463" y="2169988"/>
              <a:ext cx="342314" cy="964895"/>
              <a:chOff x="8965946" y="3460405"/>
              <a:chExt cx="510000" cy="1437560"/>
            </a:xfrm>
          </p:grpSpPr>
          <p:pic>
            <p:nvPicPr>
              <p:cNvPr id="19" name="그림 1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80B23A0-293C-BECF-2DB9-149441941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20" name="그림 1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1AC2358-FEB3-59E9-0B1B-38944C197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95CAD93-8C62-1B4C-5F9B-C8F0F92EE3E2}"/>
                </a:ext>
              </a:extLst>
            </p:cNvPr>
            <p:cNvGrpSpPr/>
            <p:nvPr/>
          </p:nvGrpSpPr>
          <p:grpSpPr>
            <a:xfrm>
              <a:off x="4685223" y="2169988"/>
              <a:ext cx="342314" cy="964895"/>
              <a:chOff x="5127387" y="3460405"/>
              <a:chExt cx="510000" cy="1437560"/>
            </a:xfrm>
          </p:grpSpPr>
          <p:pic>
            <p:nvPicPr>
              <p:cNvPr id="21" name="그림 2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348DC0E-ED3E-89F7-6E96-7AAE40EFAC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22" name="그림 2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E0C334B-6FC2-ABB8-BF86-95F1DDB2C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C1A0F60-3A44-AA47-0D82-3FB72EFA42F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9304F75-9FD0-7119-6EBF-38468BAE0D03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5BCA220-287C-9793-CAE9-DB754E2005B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A4A1CCE-51C7-A66B-96D0-ABC593BFCA5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D67D9EE-25FA-8CA1-A6FE-111E4DDC6D8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BB878B1-7344-DECE-1914-C5DB0F1F56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55B64E9-1548-DDCF-AA0D-D3DCA4282A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2F7781-830F-3DB0-75F5-5E30D74256FA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F3EE2B-184E-7A8D-E0E9-F6C964E45FB4}"/>
              </a:ext>
            </a:extLst>
          </p:cNvPr>
          <p:cNvGrpSpPr/>
          <p:nvPr/>
        </p:nvGrpSpPr>
        <p:grpSpPr>
          <a:xfrm>
            <a:off x="294838" y="588536"/>
            <a:ext cx="2359550" cy="169277"/>
            <a:chOff x="300038" y="457598"/>
            <a:chExt cx="2359550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3C7F2A-7ECB-C7B9-AAB8-8D4F7BCFC6D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9B4C0A-FDC6-5181-9A9B-689F26A1B4B5}"/>
                </a:ext>
              </a:extLst>
            </p:cNvPr>
            <p:cNvSpPr txBox="1"/>
            <p:nvPr/>
          </p:nvSpPr>
          <p:spPr>
            <a:xfrm>
              <a:off x="471488" y="457598"/>
              <a:ext cx="218810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구성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348273-B1D9-3448-AB33-4859D24B2C19}"/>
              </a:ext>
            </a:extLst>
          </p:cNvPr>
          <p:cNvSpPr/>
          <p:nvPr/>
        </p:nvSpPr>
        <p:spPr>
          <a:xfrm>
            <a:off x="456891" y="4083099"/>
            <a:ext cx="5464243" cy="1069035"/>
          </a:xfrm>
          <a:prstGeom prst="rect">
            <a:avLst/>
          </a:prstGeom>
          <a:solidFill>
            <a:srgbClr val="FCF5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0F766C-42A7-9A0B-BAAC-DAA5C7DE8FE6}"/>
              </a:ext>
            </a:extLst>
          </p:cNvPr>
          <p:cNvSpPr txBox="1"/>
          <p:nvPr/>
        </p:nvSpPr>
        <p:spPr>
          <a:xfrm>
            <a:off x="987127" y="4368553"/>
            <a:ext cx="44037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활성화한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화령사는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자유로운 포지션을 바탕으로 끊임없이 스킬을 사용하며 적을 몰아치는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전투를 합니다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D9C5F9E0-D453-AE79-641F-8A959B76ED84}"/>
              </a:ext>
            </a:extLst>
          </p:cNvPr>
          <p:cNvCxnSpPr>
            <a:cxnSpLocks/>
            <a:endCxn id="242" idx="1"/>
          </p:cNvCxnSpPr>
          <p:nvPr/>
        </p:nvCxnSpPr>
        <p:spPr>
          <a:xfrm>
            <a:off x="6969984" y="2873598"/>
            <a:ext cx="69907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FDA90D7D-0294-74EF-7641-0357C755B2DD}"/>
              </a:ext>
            </a:extLst>
          </p:cNvPr>
          <p:cNvGrpSpPr/>
          <p:nvPr/>
        </p:nvGrpSpPr>
        <p:grpSpPr>
          <a:xfrm>
            <a:off x="7669059" y="1863818"/>
            <a:ext cx="4066049" cy="1877012"/>
            <a:chOff x="1037957" y="1908964"/>
            <a:chExt cx="4066049" cy="1877012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2283337-BC19-764B-A546-D9675E84F039}"/>
                </a:ext>
              </a:extLst>
            </p:cNvPr>
            <p:cNvSpPr/>
            <p:nvPr/>
          </p:nvSpPr>
          <p:spPr>
            <a:xfrm>
              <a:off x="1037957" y="2051511"/>
              <a:ext cx="4066049" cy="1734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8E20208F-7CFF-9EFC-E005-08FA0C125CAE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D05CEB75-06BA-BCD9-3F1C-1AC8E1298019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52A9D6B2-25BB-F2B4-BFA9-252D60A92C06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02C0EBE4-6D32-388D-2F6C-12673D013E0A}"/>
              </a:ext>
            </a:extLst>
          </p:cNvPr>
          <p:cNvCxnSpPr>
            <a:cxnSpLocks/>
            <a:endCxn id="211" idx="3"/>
          </p:cNvCxnSpPr>
          <p:nvPr/>
        </p:nvCxnSpPr>
        <p:spPr>
          <a:xfrm flipH="1">
            <a:off x="4522942" y="2873598"/>
            <a:ext cx="683449" cy="0"/>
          </a:xfrm>
          <a:prstGeom prst="line">
            <a:avLst/>
          </a:prstGeom>
          <a:ln w="19050">
            <a:solidFill>
              <a:srgbClr val="ED4D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8547440-DF51-B697-9F96-22D3D566DD5E}"/>
              </a:ext>
            </a:extLst>
          </p:cNvPr>
          <p:cNvGrpSpPr/>
          <p:nvPr/>
        </p:nvGrpSpPr>
        <p:grpSpPr>
          <a:xfrm>
            <a:off x="456892" y="1863818"/>
            <a:ext cx="4066050" cy="1877012"/>
            <a:chOff x="447722" y="1871559"/>
            <a:chExt cx="4066050" cy="1877012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FA1CFB6B-71BB-5969-3B72-047DD87C4992}"/>
                </a:ext>
              </a:extLst>
            </p:cNvPr>
            <p:cNvGrpSpPr/>
            <p:nvPr/>
          </p:nvGrpSpPr>
          <p:grpSpPr>
            <a:xfrm>
              <a:off x="447722" y="1871559"/>
              <a:ext cx="4066050" cy="1877012"/>
              <a:chOff x="1037957" y="1908964"/>
              <a:chExt cx="4066050" cy="1877012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264006F-176B-FB64-1559-EF55418860F4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066050" cy="1734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6EC9810D-DBBB-8231-4C43-D4E0DA077E98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18000" cy="246221"/>
                <a:chOff x="728379" y="1010408"/>
                <a:chExt cx="918000" cy="259681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80ED503E-C89C-D799-85D4-A548E04CA87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A336B490-D479-035F-E4D1-0A11E5C36D2E}"/>
                    </a:ext>
                  </a:extLst>
                </p:cNvPr>
                <p:cNvSpPr txBox="1"/>
                <p:nvPr/>
              </p:nvSpPr>
              <p:spPr>
                <a:xfrm>
                  <a:off x="8000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정수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E97A0D1-0D8B-3752-6836-A6ABB8412753}"/>
                </a:ext>
              </a:extLst>
            </p:cNvPr>
            <p:cNvSpPr txBox="1"/>
            <p:nvPr/>
          </p:nvSpPr>
          <p:spPr>
            <a:xfrm>
              <a:off x="727714" y="2810145"/>
              <a:ext cx="3299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 간단 설명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–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 구성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 방향성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등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DFBAEA4D-0A97-813B-E8CD-9EEEF815A808}"/>
              </a:ext>
            </a:extLst>
          </p:cNvPr>
          <p:cNvGrpSpPr/>
          <p:nvPr/>
        </p:nvGrpSpPr>
        <p:grpSpPr>
          <a:xfrm>
            <a:off x="5206392" y="1153560"/>
            <a:ext cx="1774133" cy="2587270"/>
            <a:chOff x="5197222" y="712298"/>
            <a:chExt cx="1774133" cy="2587270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9B0291AF-B1FA-9495-2587-D351817D822D}"/>
                </a:ext>
              </a:extLst>
            </p:cNvPr>
            <p:cNvGrpSpPr/>
            <p:nvPr/>
          </p:nvGrpSpPr>
          <p:grpSpPr>
            <a:xfrm>
              <a:off x="5197222" y="712298"/>
              <a:ext cx="714743" cy="2587270"/>
              <a:chOff x="5197222" y="712298"/>
              <a:chExt cx="714743" cy="258727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A4E3E0-BFB3-C5F9-F0F3-10EEBE465988}"/>
                  </a:ext>
                </a:extLst>
              </p:cNvPr>
              <p:cNvSpPr/>
              <p:nvPr/>
            </p:nvSpPr>
            <p:spPr>
              <a:xfrm>
                <a:off x="5197222" y="712298"/>
                <a:ext cx="714743" cy="25872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6AB590E2-8E2A-10F9-725B-239CC2F0314D}"/>
                  </a:ext>
                </a:extLst>
              </p:cNvPr>
              <p:cNvGrpSpPr/>
              <p:nvPr/>
            </p:nvGrpSpPr>
            <p:grpSpPr>
              <a:xfrm>
                <a:off x="5383436" y="876984"/>
                <a:ext cx="342315" cy="2257899"/>
                <a:chOff x="5383436" y="876984"/>
                <a:chExt cx="342315" cy="2257899"/>
              </a:xfrm>
            </p:grpSpPr>
            <p:pic>
              <p:nvPicPr>
                <p:cNvPr id="31" name="그림 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F00CFD8-C2CB-0A3C-EF51-40E76A10B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169988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2" name="그림 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25C1030-070B-CFF5-505B-7A1C9C028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816490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3" name="그림 3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12851A6-0F41-9424-B75F-B609F0C859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1523486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4BD3B75-68A7-9D57-1182-E7E0E895C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876984"/>
                  <a:ext cx="342314" cy="31839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7ACCC2FD-071B-B1DB-55FC-AE0FC0D4445D}"/>
                </a:ext>
              </a:extLst>
            </p:cNvPr>
            <p:cNvGrpSpPr/>
            <p:nvPr/>
          </p:nvGrpSpPr>
          <p:grpSpPr>
            <a:xfrm>
              <a:off x="6256612" y="712298"/>
              <a:ext cx="714743" cy="2587270"/>
              <a:chOff x="6256612" y="712298"/>
              <a:chExt cx="714743" cy="258727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58BE3ED-C8F6-1D01-77C7-65E8A7939E80}"/>
                  </a:ext>
                </a:extLst>
              </p:cNvPr>
              <p:cNvSpPr/>
              <p:nvPr/>
            </p:nvSpPr>
            <p:spPr>
              <a:xfrm>
                <a:off x="6256612" y="712298"/>
                <a:ext cx="714743" cy="25872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438C792-4EF3-D163-3AF7-B2D4960FE7AA}"/>
                  </a:ext>
                </a:extLst>
              </p:cNvPr>
              <p:cNvGrpSpPr/>
              <p:nvPr/>
            </p:nvGrpSpPr>
            <p:grpSpPr>
              <a:xfrm>
                <a:off x="6442826" y="876984"/>
                <a:ext cx="342315" cy="2257899"/>
                <a:chOff x="4716204" y="1847731"/>
                <a:chExt cx="510001" cy="3363956"/>
              </a:xfrm>
            </p:grpSpPr>
            <p:pic>
              <p:nvPicPr>
                <p:cNvPr id="15" name="그림 1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689E6C9C-30B0-B7C5-B658-88C27421C8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6" name="그림 1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DF91AB5-A619-665D-F263-D2E9AFF2DC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7" name="그림 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09D1375-0233-A43B-94C7-B880923AB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8" name="그림 1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3D64174-4EED-62CE-A60A-096FCE460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1200849-599B-291B-765D-E3F7A21027AE}"/>
              </a:ext>
            </a:extLst>
          </p:cNvPr>
          <p:cNvSpPr txBox="1"/>
          <p:nvPr/>
        </p:nvSpPr>
        <p:spPr>
          <a:xfrm>
            <a:off x="8233805" y="2534485"/>
            <a:ext cx="30171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강림 간단 설명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컨셉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구성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 등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8C6C93EE-F92B-259B-AAEF-58E7BB8C29AE}"/>
              </a:ext>
            </a:extLst>
          </p:cNvPr>
          <p:cNvSpPr/>
          <p:nvPr/>
        </p:nvSpPr>
        <p:spPr>
          <a:xfrm>
            <a:off x="6265781" y="4083099"/>
            <a:ext cx="5464243" cy="1069035"/>
          </a:xfrm>
          <a:prstGeom prst="rect">
            <a:avLst/>
          </a:prstGeom>
          <a:solidFill>
            <a:srgbClr val="FCF5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9E87754-4A44-4A88-1BF0-0C5C2307C2A1}"/>
              </a:ext>
            </a:extLst>
          </p:cNvPr>
          <p:cNvSpPr txBox="1"/>
          <p:nvPr/>
        </p:nvSpPr>
        <p:spPr>
          <a:xfrm>
            <a:off x="7738012" y="4489102"/>
            <a:ext cx="2188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활성화한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화령사는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~~~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한 전투를 합니다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AB6221C-87A1-D34A-8562-50EA30942050}"/>
              </a:ext>
            </a:extLst>
          </p:cNvPr>
          <p:cNvSpPr txBox="1"/>
          <p:nvPr/>
        </p:nvSpPr>
        <p:spPr>
          <a:xfrm>
            <a:off x="241744" y="5540483"/>
            <a:ext cx="5894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게이지를 모아 공격을 보조하는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화령을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소환하여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화령과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함께 끊임 없이 스킬을 사용하여 적을 몰아친다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B07694F-9F6B-EB50-E429-9E64090C7D84}"/>
              </a:ext>
            </a:extLst>
          </p:cNvPr>
          <p:cNvSpPr txBox="1"/>
          <p:nvPr/>
        </p:nvSpPr>
        <p:spPr>
          <a:xfrm>
            <a:off x="6365441" y="5314284"/>
            <a:ext cx="53976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게이지를 모아 강화된 스킬을 사용하여 큰 피해를 준다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특화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자체 버프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‘~~~’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..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 등으로 증가한 공격 속도에 비례하여 강림 스킬의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460F4EAB-1BE6-D321-21D3-0D9C23A06A1A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664A34E0-9543-9BB5-FF39-4A4AEC3A5827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1A635C6D-1B70-4E57-F91F-3C26747E529B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CD45FD5-3E52-2D0D-4DA5-C1E04BEB060B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0E67FDA8-4B9A-69AE-2835-BDC9139CB62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6CB91273-C6E8-7D01-FF53-53D1444DCF6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8259F1E4-2033-9A2E-9DD1-F90131009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>
                <a:extLst>
                  <a:ext uri="{FF2B5EF4-FFF2-40B4-BE49-F238E27FC236}">
                    <a16:creationId xmlns:a16="http://schemas.microsoft.com/office/drawing/2014/main" id="{EEC0483B-5EF3-E516-E8E1-BD5BB99F7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043964BF-D660-1EEA-DA20-4B819F49C2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다이아몬드 261">
                <a:extLst>
                  <a:ext uri="{FF2B5EF4-FFF2-40B4-BE49-F238E27FC236}">
                    <a16:creationId xmlns:a16="http://schemas.microsoft.com/office/drawing/2014/main" id="{A0FB3D52-A786-1FB3-8D7B-657B51C3257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AA43D63F-46F4-6E28-0024-5455ED69045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70" name="직선 연결선 269">
                  <a:extLst>
                    <a:ext uri="{FF2B5EF4-FFF2-40B4-BE49-F238E27FC236}">
                      <a16:creationId xmlns:a16="http://schemas.microsoft.com/office/drawing/2014/main" id="{E47E3ED3-3881-E97F-7B7C-BE32F559B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1" name="다이아몬드 270">
                  <a:extLst>
                    <a:ext uri="{FF2B5EF4-FFF2-40B4-BE49-F238E27FC236}">
                      <a16:creationId xmlns:a16="http://schemas.microsoft.com/office/drawing/2014/main" id="{5E7ED412-E3E6-BA6A-35E9-DE7AE35E184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4EA38203-7D41-66A4-F9CB-F44A23CFCE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다이아몬드 264">
                <a:extLst>
                  <a:ext uri="{FF2B5EF4-FFF2-40B4-BE49-F238E27FC236}">
                    <a16:creationId xmlns:a16="http://schemas.microsoft.com/office/drawing/2014/main" id="{7BA6A0DD-1A42-C0BD-5572-75C4542D92A6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" name="다이아몬드 265">
                <a:extLst>
                  <a:ext uri="{FF2B5EF4-FFF2-40B4-BE49-F238E27FC236}">
                    <a16:creationId xmlns:a16="http://schemas.microsoft.com/office/drawing/2014/main" id="{333F5F6B-E9D1-3853-9B98-6ACBED8E32BC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EC09D42B-B100-FC62-FFA7-9057DBF21296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8" name="직선 연결선 267">
                  <a:extLst>
                    <a:ext uri="{FF2B5EF4-FFF2-40B4-BE49-F238E27FC236}">
                      <a16:creationId xmlns:a16="http://schemas.microsoft.com/office/drawing/2014/main" id="{8E54C309-A783-C2CC-BA7B-4FE370C2F5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다이아몬드 268">
                  <a:extLst>
                    <a:ext uri="{FF2B5EF4-FFF2-40B4-BE49-F238E27FC236}">
                      <a16:creationId xmlns:a16="http://schemas.microsoft.com/office/drawing/2014/main" id="{83B5F116-9BEB-B196-3EC6-77901808D6A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9850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E04E5-2473-E12F-2725-C70846D3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922A589-3DEA-62C0-1605-C0B4E76CA8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39598"/>
          <a:stretch/>
        </p:blipFill>
        <p:spPr>
          <a:xfrm flipH="1">
            <a:off x="456891" y="1142908"/>
            <a:ext cx="2735784" cy="2832928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F627F28-6294-91AD-53F9-855CBB9289F0}"/>
              </a:ext>
            </a:extLst>
          </p:cNvPr>
          <p:cNvCxnSpPr>
            <a:cxnSpLocks/>
            <a:stCxn id="237" idx="0"/>
            <a:endCxn id="49" idx="3"/>
          </p:cNvCxnSpPr>
          <p:nvPr/>
        </p:nvCxnSpPr>
        <p:spPr>
          <a:xfrm rot="16200000" flipV="1">
            <a:off x="7171262" y="2256458"/>
            <a:ext cx="1635904" cy="2017378"/>
          </a:xfrm>
          <a:prstGeom prst="bentConnector2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01828D4-3D72-257C-9573-8E50868A1C45}"/>
              </a:ext>
            </a:extLst>
          </p:cNvPr>
          <p:cNvCxnSpPr>
            <a:stCxn id="55" idx="0"/>
            <a:endCxn id="48" idx="1"/>
          </p:cNvCxnSpPr>
          <p:nvPr/>
        </p:nvCxnSpPr>
        <p:spPr>
          <a:xfrm rot="5400000" flipH="1" flipV="1">
            <a:off x="3379750" y="2256458"/>
            <a:ext cx="1635904" cy="2017379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4B0D92A7-B080-53ED-FD10-6CD8FAE6108F}"/>
              </a:ext>
            </a:extLst>
          </p:cNvPr>
          <p:cNvGrpSpPr/>
          <p:nvPr/>
        </p:nvGrpSpPr>
        <p:grpSpPr>
          <a:xfrm>
            <a:off x="4685223" y="2611250"/>
            <a:ext cx="2821554" cy="964895"/>
            <a:chOff x="4685223" y="2169988"/>
            <a:chExt cx="2821554" cy="9648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D5A57B8-A1B0-49EF-DA6A-509C6EBAEECD}"/>
                </a:ext>
              </a:extLst>
            </p:cNvPr>
            <p:cNvGrpSpPr/>
            <p:nvPr/>
          </p:nvGrpSpPr>
          <p:grpSpPr>
            <a:xfrm>
              <a:off x="7164463" y="2169988"/>
              <a:ext cx="342314" cy="964895"/>
              <a:chOff x="8965946" y="3460405"/>
              <a:chExt cx="510000" cy="1437560"/>
            </a:xfrm>
          </p:grpSpPr>
          <p:pic>
            <p:nvPicPr>
              <p:cNvPr id="19" name="그림 1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B970B401-B9FF-110B-A79C-FBB119FE9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20" name="그림 1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B710CAB-D657-624F-F9E0-50AAAD6F4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BAA9AEC-FB2F-0C26-0F63-4A4C0E907A05}"/>
                </a:ext>
              </a:extLst>
            </p:cNvPr>
            <p:cNvGrpSpPr/>
            <p:nvPr/>
          </p:nvGrpSpPr>
          <p:grpSpPr>
            <a:xfrm>
              <a:off x="4685223" y="2169988"/>
              <a:ext cx="342314" cy="964895"/>
              <a:chOff x="5127387" y="3460405"/>
              <a:chExt cx="510000" cy="1437560"/>
            </a:xfrm>
          </p:grpSpPr>
          <p:pic>
            <p:nvPicPr>
              <p:cNvPr id="21" name="그림 2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FF2A0EB-2C55-F3FE-78C2-0F534BA44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22" name="그림 2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DEB17DD-FD63-692E-DBAA-A6D4CEA39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EB1F17-5111-40CA-DE58-95A58D2119E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28D9A50-2AFB-AECA-27C3-EDAE90B22CC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DDB3B93-9E8E-3D0D-C4AB-7CB58753F147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A5E1688-ABF6-8E0B-AB0E-B4D38F0CF884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F9328BD-969F-E77C-9F55-502A3B12EB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010237-AF5A-839E-699F-A46CF2E85C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07A60F2-1CC2-B8DB-6D7A-5EBD44D388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CD3458E-D2BA-5DB1-3ED3-38C8A57F470D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9A7AA5-EF90-82C4-3AEC-43B6012192C1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962E67-B77E-5CF9-AC3B-299769C5D464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F11215-8937-F300-A61C-6FFC807C1609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D4D37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6BF172B-E797-2A77-74E8-896E43485195}"/>
              </a:ext>
            </a:extLst>
          </p:cNvPr>
          <p:cNvSpPr/>
          <p:nvPr/>
        </p:nvSpPr>
        <p:spPr>
          <a:xfrm>
            <a:off x="456891" y="4083099"/>
            <a:ext cx="5464243" cy="1069035"/>
          </a:xfrm>
          <a:prstGeom prst="rect">
            <a:avLst/>
          </a:prstGeom>
          <a:solidFill>
            <a:srgbClr val="FCF5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918C2E-17F1-1BFE-72B0-19874AC09CB9}"/>
              </a:ext>
            </a:extLst>
          </p:cNvPr>
          <p:cNvSpPr txBox="1"/>
          <p:nvPr/>
        </p:nvSpPr>
        <p:spPr>
          <a:xfrm>
            <a:off x="987127" y="4368553"/>
            <a:ext cx="44037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활성화한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화령사는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위주로 사용합니다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자유로운 포지션을 바탕으로 끊임없이 스킬을 사용하며 적을 몰아치는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전투를 합니다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58A2F633-1D1E-02BB-AD31-9B1917B978A1}"/>
              </a:ext>
            </a:extLst>
          </p:cNvPr>
          <p:cNvGrpSpPr/>
          <p:nvPr/>
        </p:nvGrpSpPr>
        <p:grpSpPr>
          <a:xfrm>
            <a:off x="5206392" y="1153560"/>
            <a:ext cx="1774133" cy="2587270"/>
            <a:chOff x="5197222" y="712298"/>
            <a:chExt cx="1774133" cy="2587270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AFE504B4-6655-1472-1DF8-13A7F921893B}"/>
                </a:ext>
              </a:extLst>
            </p:cNvPr>
            <p:cNvGrpSpPr/>
            <p:nvPr/>
          </p:nvGrpSpPr>
          <p:grpSpPr>
            <a:xfrm>
              <a:off x="5197222" y="712298"/>
              <a:ext cx="714743" cy="2587270"/>
              <a:chOff x="5197222" y="712298"/>
              <a:chExt cx="714743" cy="258727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D1C208A-6D9C-6B42-010C-FBF6C403DCE5}"/>
                  </a:ext>
                </a:extLst>
              </p:cNvPr>
              <p:cNvSpPr/>
              <p:nvPr/>
            </p:nvSpPr>
            <p:spPr>
              <a:xfrm>
                <a:off x="5197222" y="712298"/>
                <a:ext cx="714743" cy="25872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22E8048-6119-6DB7-C557-BE7B806F1A6D}"/>
                  </a:ext>
                </a:extLst>
              </p:cNvPr>
              <p:cNvGrpSpPr/>
              <p:nvPr/>
            </p:nvGrpSpPr>
            <p:grpSpPr>
              <a:xfrm>
                <a:off x="5383436" y="876984"/>
                <a:ext cx="342315" cy="2257899"/>
                <a:chOff x="5383436" y="876984"/>
                <a:chExt cx="342315" cy="2257899"/>
              </a:xfrm>
            </p:grpSpPr>
            <p:pic>
              <p:nvPicPr>
                <p:cNvPr id="31" name="그림 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6C1972C9-AA5D-18A2-B450-C0ED30BFF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169988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2" name="그림 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ABC0594-6D82-41D4-65B6-3F9E7B62D9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816490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3" name="그림 3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B3149E2-4EDA-A109-707A-5463A258F6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1523486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036ED03-9BAE-5128-45F5-37B835C9CE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876984"/>
                  <a:ext cx="342314" cy="31839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66D02412-1F8E-11C9-70FA-1FC5F20498A2}"/>
                </a:ext>
              </a:extLst>
            </p:cNvPr>
            <p:cNvGrpSpPr/>
            <p:nvPr/>
          </p:nvGrpSpPr>
          <p:grpSpPr>
            <a:xfrm>
              <a:off x="6256612" y="712298"/>
              <a:ext cx="714743" cy="2587270"/>
              <a:chOff x="6256612" y="712298"/>
              <a:chExt cx="714743" cy="258727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AD7D7B3-1B84-E2CD-222C-A760C4F04ECD}"/>
                  </a:ext>
                </a:extLst>
              </p:cNvPr>
              <p:cNvSpPr/>
              <p:nvPr/>
            </p:nvSpPr>
            <p:spPr>
              <a:xfrm>
                <a:off x="6256612" y="712298"/>
                <a:ext cx="714743" cy="25872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010D021-0ECC-5F87-5A7C-7B673992954D}"/>
                  </a:ext>
                </a:extLst>
              </p:cNvPr>
              <p:cNvGrpSpPr/>
              <p:nvPr/>
            </p:nvGrpSpPr>
            <p:grpSpPr>
              <a:xfrm>
                <a:off x="6442826" y="876984"/>
                <a:ext cx="342315" cy="2257899"/>
                <a:chOff x="4716204" y="1847731"/>
                <a:chExt cx="510001" cy="3363956"/>
              </a:xfrm>
            </p:grpSpPr>
            <p:pic>
              <p:nvPicPr>
                <p:cNvPr id="15" name="그림 1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7567B89-69D6-C5A7-57C4-568915694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6" name="그림 1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6A120EB5-AAFC-1E37-FDF5-4C26409873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7" name="그림 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F3C55E7-AD0D-FD1D-ECD9-77E6A1FA1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8" name="그림 1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AC77376-E8D5-177E-6370-C3FB754B1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1B3AB1B-99DB-96EE-6DB3-28E3B1F84E8F}"/>
              </a:ext>
            </a:extLst>
          </p:cNvPr>
          <p:cNvSpPr/>
          <p:nvPr/>
        </p:nvSpPr>
        <p:spPr>
          <a:xfrm>
            <a:off x="6265781" y="4083099"/>
            <a:ext cx="5464243" cy="1069035"/>
          </a:xfrm>
          <a:prstGeom prst="rect">
            <a:avLst/>
          </a:prstGeom>
          <a:solidFill>
            <a:srgbClr val="FCF5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EF8CF8C-78C7-2C3E-FBBF-8E4FB1871E83}"/>
              </a:ext>
            </a:extLst>
          </p:cNvPr>
          <p:cNvSpPr txBox="1"/>
          <p:nvPr/>
        </p:nvSpPr>
        <p:spPr>
          <a:xfrm>
            <a:off x="7738012" y="4489102"/>
            <a:ext cx="21884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활성화한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화령사는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~~~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한 전투를 합니다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58D01A3-CB38-157F-FDFC-6E5F4E4AED1B}"/>
              </a:ext>
            </a:extLst>
          </p:cNvPr>
          <p:cNvSpPr txBox="1"/>
          <p:nvPr/>
        </p:nvSpPr>
        <p:spPr>
          <a:xfrm>
            <a:off x="241744" y="5540483"/>
            <a:ext cx="5894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게이지를 모아 공격을 보조하는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화령을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소환하여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화령과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함께 끊임 없이 스킬을 사용하여 적을 몰아친다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47F7FA8-9355-747B-2E13-03FB35FB591B}"/>
              </a:ext>
            </a:extLst>
          </p:cNvPr>
          <p:cNvSpPr txBox="1"/>
          <p:nvPr/>
        </p:nvSpPr>
        <p:spPr>
          <a:xfrm>
            <a:off x="6365441" y="5314284"/>
            <a:ext cx="53976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게이지를 모아 강화된 스킬을 사용하여 큰 피해를 준다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특화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자체 버프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‘~~~’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..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 등으로 증가한 공격 속도에 비례하여 강림 스킬의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9C8A5D9-34D6-84CD-60EA-09D491C0EAA5}"/>
              </a:ext>
            </a:extLst>
          </p:cNvPr>
          <p:cNvGrpSpPr/>
          <p:nvPr/>
        </p:nvGrpSpPr>
        <p:grpSpPr>
          <a:xfrm>
            <a:off x="2730012" y="3951197"/>
            <a:ext cx="918000" cy="246221"/>
            <a:chOff x="579157" y="1863818"/>
            <a:chExt cx="918000" cy="24622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ECAD149-BB24-8F17-52CE-880D9D80E0D1}"/>
                </a:ext>
              </a:extLst>
            </p:cNvPr>
            <p:cNvSpPr/>
            <p:nvPr/>
          </p:nvSpPr>
          <p:spPr>
            <a:xfrm>
              <a:off x="579157" y="1870873"/>
              <a:ext cx="918000" cy="232111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18C535-914D-F39C-6FB2-4856AF83381F}"/>
                </a:ext>
              </a:extLst>
            </p:cNvPr>
            <p:cNvSpPr txBox="1"/>
            <p:nvPr/>
          </p:nvSpPr>
          <p:spPr>
            <a:xfrm>
              <a:off x="650872" y="1863818"/>
              <a:ext cx="7745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A2955B-5ED7-9C75-A2BD-2B221A2D2A70}"/>
              </a:ext>
            </a:extLst>
          </p:cNvPr>
          <p:cNvGrpSpPr/>
          <p:nvPr/>
        </p:nvGrpSpPr>
        <p:grpSpPr>
          <a:xfrm>
            <a:off x="8591257" y="3913061"/>
            <a:ext cx="806400" cy="246221"/>
            <a:chOff x="579157" y="1863818"/>
            <a:chExt cx="806400" cy="24622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5E5B588-2B6A-E87A-96C3-F647F1291831}"/>
                </a:ext>
              </a:extLst>
            </p:cNvPr>
            <p:cNvSpPr/>
            <p:nvPr/>
          </p:nvSpPr>
          <p:spPr>
            <a:xfrm>
              <a:off x="579157" y="1870873"/>
              <a:ext cx="806400" cy="232111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F0C644-DEA1-EF8F-26A3-76D453540CA8}"/>
                </a:ext>
              </a:extLst>
            </p:cNvPr>
            <p:cNvSpPr txBox="1"/>
            <p:nvPr/>
          </p:nvSpPr>
          <p:spPr>
            <a:xfrm>
              <a:off x="650872" y="1863818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FBEDE58-DC03-211D-A14A-294214B6889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237B9D-4373-BE33-FE2D-5C00C2FF125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0CFF8A-B5AC-7C6B-C0D3-081F93A9EC58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D47139-F55B-8E84-067F-4C5A700F757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B2090B-138E-BA72-0939-011DA69BDD8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D97409E-D58A-1AF3-6FA2-247D0853B18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FE2576D-8B3F-4F94-8DDA-8F26692E7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D8EFC90-A6EA-404C-F414-764DB9C95F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2B44BD9-6785-686F-C625-B2C003DB3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24F6E6DC-AC3A-6ABB-45DC-F5F8A3115DE2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0A3288F-1443-A6D4-5DF4-359201BBB9F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7D63ADFD-7221-BB67-9FDA-7D0657E12D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53357A11-D7FF-3961-67CD-390C0420C8E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8E0CC75-72B0-9C8A-6F13-B51607AF21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1FB0EFF8-E1BC-E450-289C-5E26A325C08E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02CB3CB3-0B47-22F2-E90D-B24534A69B8C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775BDEC0-4128-AC6B-F2F9-936EA438430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6C25ADD-3681-F1FB-0FB2-13D4EBEF2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153CEFBE-4734-E7DE-EAD6-9492C2F0D17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94" name="그림 93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2DB2A2DC-93B5-D5FF-4D54-6E7B2B0B45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" r="42516"/>
          <a:stretch/>
        </p:blipFill>
        <p:spPr>
          <a:xfrm>
            <a:off x="9136072" y="1142772"/>
            <a:ext cx="2593952" cy="28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7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30643CB-F08F-91A1-B9D9-5A0C957419C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F5D423-AFD9-7D76-19F4-B009BF38D89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80EC05-3D21-183D-CDFD-C0C8EA7BB43E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BEB93-695A-58D4-E954-60B36C102F1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757A2E-D4B1-2712-098A-D941830D72AB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FEAA4DF-DD4F-99D5-C94A-57545C88776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B8BE20B-E547-67DE-8719-D3163962C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C313AE3-4343-D9EF-788E-D94F1551D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A663525-266B-87FF-7FAB-F1A162664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24971091-8034-468C-634E-C44086AAC56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5E68D007-4973-1EF9-2065-A662D5E8EBD8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24B5411-F55A-F65B-C795-783E5AE1B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6B84BDBF-4BD1-1C13-597F-858CF7860E4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BF4FDCB-4648-04FF-F1A6-DAE14592F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8792BC0-C3FE-478E-5BC7-CF6CE5E887A1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B3C98344-A459-B5C6-9C38-91C108122EA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680DF9E2-4C46-16D4-9356-DAD079405830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44E3ECCB-331A-96D0-6BA3-C908327B6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0E2301A7-04FC-765B-3109-4930614522E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263011" y="1107030"/>
            <a:ext cx="486222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1, 2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단계가 없어지고 항상 최고 단계로 유지된다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이에 따라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1,2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 활성화에 필요한 게이지도 사라진다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현신 상태에서 획득가능한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Ⅰ/Ⅱ/Ⅲ’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버프로 통합된다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2444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화령의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버프에 다음의 효과가 추가된다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algn="l" latinLnBrk="1"/>
            <a:endParaRPr lang="en-US" altLang="ko-KR" sz="1000" b="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l" latinLnBrk="1"/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공격 및 이동 속도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229310" y="4779782"/>
            <a:ext cx="7252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상태에서는 스킬을 사용할 때 게이지를 소모합니다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소모한 현신 게이지 만큼 발화 게이지로 치환된다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마우스 지점에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이후 마우스 지점에서 불의 기둥이 솟아올라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스킬을 적에게 적중하면 현신 게이지가 환급된다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타격당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F2EED-EBD9-EF7A-F387-F8F334EA2974}"/>
              </a:ext>
            </a:extLst>
          </p:cNvPr>
          <p:cNvSpPr txBox="1"/>
          <p:nvPr/>
        </p:nvSpPr>
        <p:spPr>
          <a:xfrm>
            <a:off x="14315496" y="3954901"/>
            <a:ext cx="55563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게이지를 꽉 채우면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게이지의 일부를 소모하여 스킬을 함께 시전한다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소모하는 게이지는 스킬마다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트라이포드마다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다르다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소모하는 게이지 양은 스킬의 기본 재사용 대기 시간에 비례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재사용 대기 시간이 높은 스킬은 보통 강한 스킬임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강한 스킬을 사용하면 게이지를 많이 소모하게 만듦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04C09-DED9-0FC2-EF7F-821C28E6D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824" y="580644"/>
            <a:ext cx="4020111" cy="6725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6BEAD6-4366-7790-25C4-322C1689C07D}"/>
              </a:ext>
            </a:extLst>
          </p:cNvPr>
          <p:cNvSpPr txBox="1"/>
          <p:nvPr/>
        </p:nvSpPr>
        <p:spPr>
          <a:xfrm>
            <a:off x="11750610" y="908726"/>
            <a:ext cx="3028888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공격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및 이동 속도가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발화 스킬의 치명타 적중률이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20%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적에게 주는 피해가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788F25-A8C7-B13F-7B45-B148C31ED89C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2FF98-7D9D-C2BC-4948-56DDE5835D2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3DF11-A2CD-512B-4448-8EA82A67906B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D90D7A-53AC-157A-4F4D-73F2F51A854B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FA4BD3-0358-F883-EC45-975E3C7E4EC6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34AC68-E7F9-BFFD-6138-E1271DB0625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284E303-FA3F-ABD7-5A9B-701C2A65A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2370F91-F29E-5023-350C-5FD1F4BED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D41FF40-C8BE-F99A-F329-921731C85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D919174D-A5F4-3950-8F04-03D70538D0C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3A02FB1-7C1F-6AB8-914E-75674F42A3B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1B6C510D-1EE3-B263-E8E8-652379930C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다이아몬드 52">
                  <a:extLst>
                    <a:ext uri="{FF2B5EF4-FFF2-40B4-BE49-F238E27FC236}">
                      <a16:creationId xmlns:a16="http://schemas.microsoft.com/office/drawing/2014/main" id="{06685EE1-5BB3-74A6-1C72-D3CE4CDD8D1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D65D9E4-F0D0-F6A2-9C00-CEFC16ADB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다이아몬드 31">
                <a:extLst>
                  <a:ext uri="{FF2B5EF4-FFF2-40B4-BE49-F238E27FC236}">
                    <a16:creationId xmlns:a16="http://schemas.microsoft.com/office/drawing/2014/main" id="{E9BDEEE0-34D2-2DFD-EE2B-E1D498A8EFCC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CF7E81A1-36D1-AB8C-FF75-704932EDA5C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31AF9EE-090A-D731-27A2-A5AFDC771C30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3B0191B-427D-1455-BF88-28588107A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다이아몬드 47">
                  <a:extLst>
                    <a:ext uri="{FF2B5EF4-FFF2-40B4-BE49-F238E27FC236}">
                      <a16:creationId xmlns:a16="http://schemas.microsoft.com/office/drawing/2014/main" id="{85DF8F30-3C49-5718-3E02-EAD7446AE1C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F35554-79C8-CA6B-40B9-C2C15637392E}"/>
              </a:ext>
            </a:extLst>
          </p:cNvPr>
          <p:cNvGrpSpPr/>
          <p:nvPr/>
        </p:nvGrpSpPr>
        <p:grpSpPr>
          <a:xfrm>
            <a:off x="320423" y="1237772"/>
            <a:ext cx="11551154" cy="4317138"/>
            <a:chOff x="320423" y="1276097"/>
            <a:chExt cx="11551154" cy="431713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9D2ADA-48B1-7D47-833D-FB52959DAAAC}"/>
                </a:ext>
              </a:extLst>
            </p:cNvPr>
            <p:cNvGrpSpPr/>
            <p:nvPr/>
          </p:nvGrpSpPr>
          <p:grpSpPr>
            <a:xfrm>
              <a:off x="320423" y="1276097"/>
              <a:ext cx="11551154" cy="2620449"/>
              <a:chOff x="320423" y="864642"/>
              <a:chExt cx="11551154" cy="262044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7991FC4-7B0A-711F-2791-4852FEB1284D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423" y="864642"/>
                <a:chExt cx="5678672" cy="2620449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6802B6DD-4DE6-407D-4516-9F7C89A422B5}"/>
                    </a:ext>
                  </a:extLst>
                </p:cNvPr>
                <p:cNvGrpSpPr/>
                <p:nvPr/>
              </p:nvGrpSpPr>
              <p:grpSpPr>
                <a:xfrm>
                  <a:off x="320423" y="864642"/>
                  <a:ext cx="5678672" cy="2620449"/>
                  <a:chOff x="320302" y="1363491"/>
                  <a:chExt cx="5678672" cy="2620449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5A3BE623-3C8C-6851-B97E-A7DCCC26BE3C}"/>
                      </a:ext>
                    </a:extLst>
                  </p:cNvPr>
                  <p:cNvSpPr/>
                  <p:nvPr/>
                </p:nvSpPr>
                <p:spPr>
                  <a:xfrm>
                    <a:off x="320302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D6F3D4E1-7AB9-1CD3-2F2D-F36E80CE4F95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1363491"/>
                    <a:ext cx="885600" cy="246221"/>
                    <a:chOff x="442567" y="1363491"/>
                    <a:chExt cx="885600" cy="246221"/>
                  </a:xfrm>
                </p:grpSpPr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6EF90646-8BFF-7614-2109-972A37855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8856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9BA369CF-4159-B559-7B9E-9C17FF5574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112" y="1363491"/>
                      <a:ext cx="7425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도화가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21A8DA1-63BC-F8BE-8BAC-816D000C52BE}"/>
                    </a:ext>
                  </a:extLst>
                </p:cNvPr>
                <p:cNvGrpSpPr/>
                <p:nvPr/>
              </p:nvGrpSpPr>
              <p:grpSpPr>
                <a:xfrm>
                  <a:off x="365317" y="1229659"/>
                  <a:ext cx="5502368" cy="2173827"/>
                  <a:chOff x="365196" y="1930535"/>
                  <a:chExt cx="5502368" cy="2173827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93E48C08-9D41-0F06-AD09-2D3AA055B3DF}"/>
                      </a:ext>
                    </a:extLst>
                  </p:cNvPr>
                  <p:cNvSpPr/>
                  <p:nvPr/>
                </p:nvSpPr>
                <p:spPr>
                  <a:xfrm>
                    <a:off x="953197" y="3210660"/>
                    <a:ext cx="4914367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D8C130FE-BFFD-94FF-9617-8E97174AD9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739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 descr="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C4A6A2-2583-F988-540D-F67ADEF3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0566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 descr="양초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310A5F-647D-A662-8647-740D537EE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5361" y="335822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의류, 만화 영화, 가상의 캐릭터, 코스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CAF6703-9E3A-44F9-50EF-A6BB76D2B4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266" r="6576"/>
                  <a:stretch/>
                </p:blipFill>
                <p:spPr>
                  <a:xfrm>
                    <a:off x="365196" y="1930535"/>
                    <a:ext cx="1587591" cy="2173827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DCB284-B15E-A3B1-ABF7-BD393A754E1F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806" y="2228321"/>
                    <a:ext cx="1056700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40A17D26-0AF6-8213-6855-964BD71575EB}"/>
                      </a:ext>
                    </a:extLst>
                  </p:cNvPr>
                  <p:cNvCxnSpPr>
                    <a:cxnSpLocks/>
                    <a:stCxn id="39" idx="1"/>
                    <a:endCxn id="94" idx="0"/>
                  </p:cNvCxnSpPr>
                  <p:nvPr/>
                </p:nvCxnSpPr>
                <p:spPr>
                  <a:xfrm rot="10800000" flipV="1">
                    <a:off x="2604348" y="2351432"/>
                    <a:ext cx="402458" cy="1008378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연결선: 꺾임 41">
                    <a:extLst>
                      <a:ext uri="{FF2B5EF4-FFF2-40B4-BE49-F238E27FC236}">
                        <a16:creationId xmlns:a16="http://schemas.microsoft.com/office/drawing/2014/main" id="{FD669195-88DB-DED5-24BB-3711AC303EA7}"/>
                      </a:ext>
                    </a:extLst>
                  </p:cNvPr>
                  <p:cNvCxnSpPr>
                    <a:cxnSpLocks/>
                    <a:stCxn id="98" idx="0"/>
                    <a:endCxn id="96" idx="0"/>
                  </p:cNvCxnSpPr>
                  <p:nvPr/>
                </p:nvCxnSpPr>
                <p:spPr>
                  <a:xfrm rot="16200000" flipH="1">
                    <a:off x="4440176" y="2746811"/>
                    <a:ext cx="1583" cy="1224414"/>
                  </a:xfrm>
                  <a:prstGeom prst="bentConnector3">
                    <a:avLst>
                      <a:gd name="adj1" fmla="val -14440935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789ACB5-B7A7-FE4F-F534-78E2CA348920}"/>
                      </a:ext>
                    </a:extLst>
                  </p:cNvPr>
                  <p:cNvCxnSpPr>
                    <a:cxnSpLocks/>
                    <a:stCxn id="39" idx="3"/>
                    <a:endCxn id="64" idx="0"/>
                  </p:cNvCxnSpPr>
                  <p:nvPr/>
                </p:nvCxnSpPr>
                <p:spPr>
                  <a:xfrm>
                    <a:off x="4063506" y="2351432"/>
                    <a:ext cx="377462" cy="77788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AECC34D-190A-8157-FBFC-3D62DDA669A5}"/>
                      </a:ext>
                    </a:extLst>
                  </p:cNvPr>
                  <p:cNvSpPr/>
                  <p:nvPr/>
                </p:nvSpPr>
                <p:spPr>
                  <a:xfrm>
                    <a:off x="4392646" y="312931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FC79EA2-B5B1-A8B1-C4EF-962929E363D6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466" y="2697976"/>
                    <a:ext cx="1252266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꽃이 피어나는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EADF1BE4-14C3-0103-F1FC-407D774FF835}"/>
                      </a:ext>
                    </a:extLst>
                  </p:cNvPr>
                  <p:cNvSpPr/>
                  <p:nvPr/>
                </p:nvSpPr>
                <p:spPr>
                  <a:xfrm>
                    <a:off x="2063191" y="2697976"/>
                    <a:ext cx="1087377" cy="3693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CE18D3-DC32-7E14-B747-C030E77A2747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13" y="2697976"/>
                    <a:ext cx="1385316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깨달음 노드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직업각인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)]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/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만개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AF6BB620-DCC2-A18B-5CEE-2DD0C8DCAFE8}"/>
                  </a:ext>
                </a:extLst>
              </p:cNvPr>
              <p:cNvGrpSpPr/>
              <p:nvPr/>
            </p:nvGrpSpPr>
            <p:grpSpPr>
              <a:xfrm>
                <a:off x="6192905" y="864642"/>
                <a:ext cx="5678672" cy="2620449"/>
                <a:chOff x="6192784" y="1363491"/>
                <a:chExt cx="5678672" cy="262044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ABF8758-1EC7-9551-9ACF-5FB34A2BB598}"/>
                    </a:ext>
                  </a:extLst>
                </p:cNvPr>
                <p:cNvGrpSpPr/>
                <p:nvPr/>
              </p:nvGrpSpPr>
              <p:grpSpPr>
                <a:xfrm>
                  <a:off x="6192784" y="1363491"/>
                  <a:ext cx="5678672" cy="2620449"/>
                  <a:chOff x="6192784" y="1363491"/>
                  <a:chExt cx="5678672" cy="2620449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72739622-3782-7E35-1FA0-C6D6D559FE61}"/>
                      </a:ext>
                    </a:extLst>
                  </p:cNvPr>
                  <p:cNvSpPr/>
                  <p:nvPr/>
                </p:nvSpPr>
                <p:spPr>
                  <a:xfrm>
                    <a:off x="6192784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83DC864-32B0-D19B-B61B-EA433D53D735}"/>
                      </a:ext>
                    </a:extLst>
                  </p:cNvPr>
                  <p:cNvGrpSpPr/>
                  <p:nvPr/>
                </p:nvGrpSpPr>
                <p:grpSpPr>
                  <a:xfrm>
                    <a:off x="6315049" y="1363491"/>
                    <a:ext cx="1112400" cy="246221"/>
                    <a:chOff x="442567" y="1363491"/>
                    <a:chExt cx="1112400" cy="246221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E1BFDA55-5BCE-8D07-E385-885C0C37D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11124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6E55372D-EA76-063D-7D8B-B40C670257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302" y="1363491"/>
                      <a:ext cx="9669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기상술사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여름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F3E2EF54-0F9E-7490-7F3B-CB29B8F47F51}"/>
                    </a:ext>
                  </a:extLst>
                </p:cNvPr>
                <p:cNvGrpSpPr/>
                <p:nvPr/>
              </p:nvGrpSpPr>
              <p:grpSpPr>
                <a:xfrm>
                  <a:off x="6911912" y="2008012"/>
                  <a:ext cx="4839373" cy="1881082"/>
                  <a:chOff x="6993358" y="2214683"/>
                  <a:chExt cx="4839373" cy="1881082"/>
                </a:xfrm>
              </p:grpSpPr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BC144F2F-1F73-117F-01CB-96E7CC45A291}"/>
                      </a:ext>
                    </a:extLst>
                  </p:cNvPr>
                  <p:cNvSpPr/>
                  <p:nvPr/>
                </p:nvSpPr>
                <p:spPr>
                  <a:xfrm>
                    <a:off x="6993358" y="3213830"/>
                    <a:ext cx="4839373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2EE5001-1E08-8784-672B-439A404A9054}"/>
                      </a:ext>
                    </a:extLst>
                  </p:cNvPr>
                  <p:cNvSpPr txBox="1"/>
                  <p:nvPr/>
                </p:nvSpPr>
                <p:spPr>
                  <a:xfrm>
                    <a:off x="9232244" y="2214683"/>
                    <a:ext cx="1140056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pic>
                <p:nvPicPr>
                  <p:cNvPr id="79" name="그림 78" descr="스크린샷, 댄스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F107DF-B8D0-86B9-7B81-FBD946491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47756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 descr="스크린샷, 일렉트릭 블루, 다채로움이(가) 표시된 사진&#10;&#10;자동 생성된 설명">
                    <a:extLst>
                      <a:ext uri="{FF2B5EF4-FFF2-40B4-BE49-F238E27FC236}">
                        <a16:creationId xmlns:a16="http://schemas.microsoft.com/office/drawing/2014/main" id="{D711DF5B-603D-3390-2461-644315FD0B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2204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 descr="예술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3336937C-B647-61BE-CDD5-A08588C28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0532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 descr="예술, 페인팅, 사진 액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A2025EE7-E45B-CF85-559C-5F0339389D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33308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 descr="나비, 사람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6CD33CF-53D6-0F4D-9ED3-788B11CAF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4980" y="3361397"/>
                    <a:ext cx="586800" cy="586800"/>
                  </a:xfrm>
                  <a:prstGeom prst="rect">
                    <a:avLst/>
                  </a:prstGeom>
                </p:spPr>
              </p:pic>
              <p:cxnSp>
                <p:nvCxnSpPr>
                  <p:cNvPr id="103" name="연결선: 꺾임 102">
                    <a:extLst>
                      <a:ext uri="{FF2B5EF4-FFF2-40B4-BE49-F238E27FC236}">
                        <a16:creationId xmlns:a16="http://schemas.microsoft.com/office/drawing/2014/main" id="{6C6781A7-8CD8-AF7B-BF68-D9FD333CB48E}"/>
                      </a:ext>
                    </a:extLst>
                  </p:cNvPr>
                  <p:cNvCxnSpPr>
                    <a:cxnSpLocks/>
                    <a:stCxn id="83" idx="0"/>
                    <a:endCxn id="79" idx="0"/>
                  </p:cNvCxnSpPr>
                  <p:nvPr/>
                </p:nvCxnSpPr>
                <p:spPr>
                  <a:xfrm rot="5400000" flipH="1" flipV="1">
                    <a:off x="8648380" y="2468621"/>
                    <a:ext cx="12700" cy="1785552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연결선: 꺾임 108">
                    <a:extLst>
                      <a:ext uri="{FF2B5EF4-FFF2-40B4-BE49-F238E27FC236}">
                        <a16:creationId xmlns:a16="http://schemas.microsoft.com/office/drawing/2014/main" id="{3F566B22-C273-758F-0D28-045F6823CBCA}"/>
                      </a:ext>
                    </a:extLst>
                  </p:cNvPr>
                  <p:cNvCxnSpPr>
                    <a:cxnSpLocks/>
                    <a:stCxn id="85" idx="0"/>
                    <a:endCxn id="87" idx="0"/>
                  </p:cNvCxnSpPr>
                  <p:nvPr/>
                </p:nvCxnSpPr>
                <p:spPr>
                  <a:xfrm rot="5400000" flipH="1" flipV="1">
                    <a:off x="10880320" y="2915009"/>
                    <a:ext cx="12700" cy="892776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연결선: 꺾임 111">
                    <a:extLst>
                      <a:ext uri="{FF2B5EF4-FFF2-40B4-BE49-F238E27FC236}">
                        <a16:creationId xmlns:a16="http://schemas.microsoft.com/office/drawing/2014/main" id="{A2F7B87E-CA29-929E-D3F4-2818DF662444}"/>
                      </a:ext>
                    </a:extLst>
                  </p:cNvPr>
                  <p:cNvCxnSpPr>
                    <a:cxnSpLocks/>
                    <a:stCxn id="102" idx="0"/>
                    <a:endCxn id="76" idx="1"/>
                  </p:cNvCxnSpPr>
                  <p:nvPr/>
                </p:nvCxnSpPr>
                <p:spPr>
                  <a:xfrm rot="5400000" flipH="1" flipV="1">
                    <a:off x="8428511" y="2557664"/>
                    <a:ext cx="1023603" cy="583864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72648370-4F55-5EE0-5ACE-CBE57F290A38}"/>
                      </a:ext>
                    </a:extLst>
                  </p:cNvPr>
                  <p:cNvSpPr/>
                  <p:nvPr/>
                </p:nvSpPr>
                <p:spPr>
                  <a:xfrm>
                    <a:off x="8713562" y="3082900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7CCA3B6C-A101-8B50-6B74-A4B9B3D0A95F}"/>
                      </a:ext>
                    </a:extLst>
                  </p:cNvPr>
                  <p:cNvSpPr/>
                  <p:nvPr/>
                </p:nvSpPr>
                <p:spPr>
                  <a:xfrm>
                    <a:off x="10826885" y="312226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1" name="연결선: 꺾임 130">
                    <a:extLst>
                      <a:ext uri="{FF2B5EF4-FFF2-40B4-BE49-F238E27FC236}">
                        <a16:creationId xmlns:a16="http://schemas.microsoft.com/office/drawing/2014/main" id="{E2BC45BB-120F-A442-029A-8217292BEFEB}"/>
                      </a:ext>
                    </a:extLst>
                  </p:cNvPr>
                  <p:cNvCxnSpPr>
                    <a:cxnSpLocks/>
                    <a:stCxn id="124" idx="0"/>
                    <a:endCxn id="76" idx="3"/>
                  </p:cNvCxnSpPr>
                  <p:nvPr/>
                </p:nvCxnSpPr>
                <p:spPr>
                  <a:xfrm rot="16200000" flipV="1">
                    <a:off x="10231517" y="2478578"/>
                    <a:ext cx="784475" cy="50290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7318721-2E93-80D2-FAD4-D4B6A62F182A}"/>
                      </a:ext>
                    </a:extLst>
                  </p:cNvPr>
                  <p:cNvSpPr txBox="1"/>
                  <p:nvPr/>
                </p:nvSpPr>
                <p:spPr>
                  <a:xfrm>
                    <a:off x="7768971" y="2684338"/>
                    <a:ext cx="175881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날씨와 관련 있는 스킬들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693BBE8A-9A49-1B13-C885-DEC3B499D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3279" y="2684338"/>
                    <a:ext cx="886781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시원한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20" name="그림 19" descr="만화 영화, 댄스이(가) 표시된 사진&#10;&#10;자동 생성된 설명">
                  <a:extLst>
                    <a:ext uri="{FF2B5EF4-FFF2-40B4-BE49-F238E27FC236}">
                      <a16:creationId xmlns:a16="http://schemas.microsoft.com/office/drawing/2014/main" id="{70098F96-F8F7-9E11-60F9-2A2C48112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42" t="2273" r="39226" b="5838"/>
                <a:stretch/>
              </p:blipFill>
              <p:spPr>
                <a:xfrm>
                  <a:off x="6252846" y="1654989"/>
                  <a:ext cx="1355187" cy="22341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5122F46-E724-0DE8-6D96-B257D11C876E}"/>
                </a:ext>
              </a:extLst>
            </p:cNvPr>
            <p:cNvGrpSpPr/>
            <p:nvPr/>
          </p:nvGrpSpPr>
          <p:grpSpPr>
            <a:xfrm>
              <a:off x="2199419" y="4524200"/>
              <a:ext cx="7793162" cy="1069035"/>
              <a:chOff x="2575721" y="4551200"/>
              <a:chExt cx="7793162" cy="106903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41674A7-9590-73DE-A587-4885700CBA6C}"/>
                  </a:ext>
                </a:extLst>
              </p:cNvPr>
              <p:cNvSpPr/>
              <p:nvPr/>
            </p:nvSpPr>
            <p:spPr>
              <a:xfrm>
                <a:off x="2575721" y="4551200"/>
                <a:ext cx="7793162" cy="1069035"/>
              </a:xfrm>
              <a:prstGeom prst="rect">
                <a:avLst/>
              </a:prstGeom>
              <a:solidFill>
                <a:srgbClr val="FCF5E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4CB8AA-4C6F-A92B-826A-448A9CF5025C}"/>
                  </a:ext>
                </a:extLst>
              </p:cNvPr>
              <p:cNvSpPr txBox="1"/>
              <p:nvPr/>
            </p:nvSpPr>
            <p:spPr>
              <a:xfrm>
                <a:off x="3036105" y="4777941"/>
                <a:ext cx="687239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8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클래스로 기획했습니다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71661" cy="4374082"/>
            <a:chOff x="320302" y="1291424"/>
            <a:chExt cx="11571661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193026" y="1291424"/>
              <a:ext cx="5698937" cy="4374082"/>
              <a:chOff x="6193026" y="1291424"/>
              <a:chExt cx="5698937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13291" y="1291424"/>
                <a:ext cx="5678672" cy="4374082"/>
                <a:chOff x="6213291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71343" y="4469193"/>
                <a:ext cx="376256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힘으로 자연을 떠도는 영혼의 외형이 형상화됩니다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3026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9193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66" name="그룹 1365">
            <a:extLst>
              <a:ext uri="{FF2B5EF4-FFF2-40B4-BE49-F238E27FC236}">
                <a16:creationId xmlns:a16="http://schemas.microsoft.com/office/drawing/2014/main" id="{84CF0597-E208-2AA1-42C7-32E09106127B}"/>
              </a:ext>
            </a:extLst>
          </p:cNvPr>
          <p:cNvGrpSpPr/>
          <p:nvPr/>
        </p:nvGrpSpPr>
        <p:grpSpPr>
          <a:xfrm>
            <a:off x="320302" y="1084007"/>
            <a:ext cx="6324338" cy="5016600"/>
            <a:chOff x="320302" y="1084007"/>
            <a:chExt cx="6324338" cy="501660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84007"/>
              <a:ext cx="6324338" cy="5016600"/>
              <a:chOff x="320302" y="1241960"/>
              <a:chExt cx="6324338" cy="5016600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48749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1310400" cy="246221"/>
                <a:chOff x="728379" y="1010408"/>
                <a:chExt cx="13104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310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11657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마법사형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전사형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65" name="그룹 1364">
              <a:extLst>
                <a:ext uri="{FF2B5EF4-FFF2-40B4-BE49-F238E27FC236}">
                  <a16:creationId xmlns:a16="http://schemas.microsoft.com/office/drawing/2014/main" id="{FCFC0C6F-EA12-306D-8AFC-04E8F35CC940}"/>
                </a:ext>
              </a:extLst>
            </p:cNvPr>
            <p:cNvGrpSpPr/>
            <p:nvPr/>
          </p:nvGrpSpPr>
          <p:grpSpPr>
            <a:xfrm>
              <a:off x="484958" y="1454429"/>
              <a:ext cx="5995027" cy="3697588"/>
              <a:chOff x="484958" y="1454429"/>
              <a:chExt cx="5995027" cy="3697588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5851AC4D-84AB-5E7A-F48A-EA31DF38612C}"/>
                  </a:ext>
                </a:extLst>
              </p:cNvPr>
              <p:cNvGrpSpPr/>
              <p:nvPr/>
            </p:nvGrpSpPr>
            <p:grpSpPr>
              <a:xfrm>
                <a:off x="484958" y="1454429"/>
                <a:ext cx="5995027" cy="1494342"/>
                <a:chOff x="484958" y="1454429"/>
                <a:chExt cx="5995027" cy="1494342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26390A5-3375-201A-5E77-F4EC7A599590}"/>
                    </a:ext>
                  </a:extLst>
                </p:cNvPr>
                <p:cNvGrpSpPr/>
                <p:nvPr/>
              </p:nvGrpSpPr>
              <p:grpSpPr>
                <a:xfrm>
                  <a:off x="484958" y="1454429"/>
                  <a:ext cx="5995027" cy="1263510"/>
                  <a:chOff x="6654173" y="2477452"/>
                  <a:chExt cx="5995027" cy="1263510"/>
                </a:xfrm>
              </p:grpSpPr>
              <p:pic>
                <p:nvPicPr>
                  <p:cNvPr id="15" name="그림 14" descr="스크린샷, 만화 영화, 애니메이션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2AE640B4-7C7C-E4F2-12EE-B75E444A1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461" b="59587"/>
                  <a:stretch/>
                </p:blipFill>
                <p:spPr>
                  <a:xfrm>
                    <a:off x="6654173" y="2477452"/>
                    <a:ext cx="5995027" cy="126351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F6583D9B-576C-F1D7-7922-AB21B31A49B9}"/>
                      </a:ext>
                    </a:extLst>
                  </p:cNvPr>
                  <p:cNvGrpSpPr/>
                  <p:nvPr/>
                </p:nvGrpSpPr>
                <p:grpSpPr>
                  <a:xfrm>
                    <a:off x="11196821" y="2518451"/>
                    <a:ext cx="1077917" cy="718977"/>
                    <a:chOff x="1611115" y="2635753"/>
                    <a:chExt cx="1077917" cy="718977"/>
                  </a:xfrm>
                </p:grpSpPr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C7014FBF-3558-7F72-B80B-D8AF26B3E8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1115" y="2635753"/>
                      <a:ext cx="9137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1,234,000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CDCBF8A-B42C-2694-B3BE-0B114E398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9621" y="2719667"/>
                      <a:ext cx="88004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1,732,230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8E92424-86D0-FCEE-E838-189DFB10F6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27145" y="2837090"/>
                      <a:ext cx="88165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2,328,118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71F7F1F-BE63-AC40-D523-A3E0B38DEA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9491" y="2892196"/>
                      <a:ext cx="89127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1,897,700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C32EFED-E25D-AE77-7D81-A23DB82F5C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969" y="3016018"/>
                      <a:ext cx="88485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1,160,891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04A6F02-E831-46B1-3489-1530898ABF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2571" y="3139286"/>
                      <a:ext cx="88646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2,139,025</a:t>
                      </a:r>
                    </a:p>
                  </p:txBody>
                </p:sp>
              </p:grp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DB89FAB-B60B-ED46-A1B6-83D8A1427775}"/>
                    </a:ext>
                  </a:extLst>
                </p:cNvPr>
                <p:cNvGrpSpPr/>
                <p:nvPr/>
              </p:nvGrpSpPr>
              <p:grpSpPr>
                <a:xfrm>
                  <a:off x="977591" y="2717939"/>
                  <a:ext cx="5009761" cy="230832"/>
                  <a:chOff x="997638" y="2717939"/>
                  <a:chExt cx="5009761" cy="230832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432" y="2717939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997638" y="2717939"/>
                    <a:ext cx="907771" cy="230832"/>
                    <a:chOff x="1049002" y="2813247"/>
                    <a:chExt cx="907771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81624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마법사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1364" name="그룹 1363">
                <a:extLst>
                  <a:ext uri="{FF2B5EF4-FFF2-40B4-BE49-F238E27FC236}">
                    <a16:creationId xmlns:a16="http://schemas.microsoft.com/office/drawing/2014/main" id="{DFE43C77-A771-42CA-F5BB-35816758A384}"/>
                  </a:ext>
                </a:extLst>
              </p:cNvPr>
              <p:cNvGrpSpPr/>
              <p:nvPr/>
            </p:nvGrpSpPr>
            <p:grpSpPr>
              <a:xfrm>
                <a:off x="484958" y="3167483"/>
                <a:ext cx="5995027" cy="1984534"/>
                <a:chOff x="484958" y="3167483"/>
                <a:chExt cx="5995027" cy="1984534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8CD0E1E-C0D1-2B04-9D2D-27E76DBCF9F5}"/>
                    </a:ext>
                  </a:extLst>
                </p:cNvPr>
                <p:cNvGrpSpPr/>
                <p:nvPr/>
              </p:nvGrpSpPr>
              <p:grpSpPr>
                <a:xfrm>
                  <a:off x="484958" y="3167483"/>
                  <a:ext cx="5995027" cy="1761081"/>
                  <a:chOff x="442567" y="3295343"/>
                  <a:chExt cx="5995027" cy="1761081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1EC727D1-3D1F-04D4-EC08-C728DE0E31C3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3295343"/>
                    <a:ext cx="3349363" cy="1761081"/>
                    <a:chOff x="6654173" y="3956406"/>
                    <a:chExt cx="3349363" cy="1761081"/>
                  </a:xfrm>
                </p:grpSpPr>
                <p:pic>
                  <p:nvPicPr>
                    <p:cNvPr id="32" name="그림 31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A9DF302-C52B-AE13-DD36-6F241CA974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3673" r="63384" b="-1"/>
                    <a:stretch/>
                  </p:blipFill>
                  <p:spPr>
                    <a:xfrm>
                      <a:off x="6654173" y="3956406"/>
                      <a:ext cx="3349363" cy="1761081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C56AA95-920A-F083-6D02-0447F993D8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0989" y="4133722"/>
                      <a:ext cx="88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8,162,481</a:t>
                      </a:r>
                      <a:b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ko-KR" altLang="en-US" sz="800" dirty="0" err="1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백어택</a:t>
                      </a:r>
                      <a:endParaRPr lang="en-US" altLang="ko-KR" sz="1400" dirty="0">
                        <a:solidFill>
                          <a:srgbClr val="FCC704"/>
                        </a:solidFill>
                        <a:effectLst>
                          <a:glow rad="63500">
                            <a:srgbClr val="5B5B5B"/>
                          </a:glow>
                        </a:effectLst>
                        <a:latin typeface="바른공군체 Medium" panose="020B0600000101010101" pitchFamily="50" charset="-127"/>
                        <a:ea typeface="바른공군체 Medium" panose="020B0600000101010101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6" name="그룹 35">
                    <a:extLst>
                      <a:ext uri="{FF2B5EF4-FFF2-40B4-BE49-F238E27FC236}">
                        <a16:creationId xmlns:a16="http://schemas.microsoft.com/office/drawing/2014/main" id="{59333579-9374-4300-18DE-BE0EF960F938}"/>
                      </a:ext>
                    </a:extLst>
                  </p:cNvPr>
                  <p:cNvGrpSpPr/>
                  <p:nvPr/>
                </p:nvGrpSpPr>
                <p:grpSpPr>
                  <a:xfrm>
                    <a:off x="4136743" y="3295343"/>
                    <a:ext cx="2300851" cy="1761081"/>
                    <a:chOff x="10348349" y="3956406"/>
                    <a:chExt cx="2300851" cy="1761081"/>
                  </a:xfrm>
                </p:grpSpPr>
                <p:pic>
                  <p:nvPicPr>
                    <p:cNvPr id="37" name="그림 36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081B662-94B3-7D85-1838-8397BCA70C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976" t="43673" r="34871" b="-1"/>
                    <a:stretch/>
                  </p:blipFill>
                  <p:spPr>
                    <a:xfrm>
                      <a:off x="10348349" y="3956406"/>
                      <a:ext cx="2300851" cy="1761081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1F8EBD7-ADA0-1A72-831D-C7C0DED716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353721" y="4033261"/>
                      <a:ext cx="1029911" cy="447608"/>
                      <a:chOff x="11353721" y="4033261"/>
                      <a:chExt cx="1029911" cy="447608"/>
                    </a:xfrm>
                  </p:grpSpPr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8874315A-E785-F2B7-967A-E02211FEEEF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353721" y="4033261"/>
                        <a:ext cx="88004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3,915,224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1790177F-F5F4-FB2E-E889-9B760B62E32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493965" y="4142315"/>
                        <a:ext cx="88966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4,237,081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346" name="그룹 1345">
                  <a:extLst>
                    <a:ext uri="{FF2B5EF4-FFF2-40B4-BE49-F238E27FC236}">
                      <a16:creationId xmlns:a16="http://schemas.microsoft.com/office/drawing/2014/main" id="{D7968DC4-8FDD-F945-FF1B-4259A58EA7C2}"/>
                    </a:ext>
                  </a:extLst>
                </p:cNvPr>
                <p:cNvGrpSpPr/>
                <p:nvPr/>
              </p:nvGrpSpPr>
              <p:grpSpPr>
                <a:xfrm>
                  <a:off x="1241221" y="4921185"/>
                  <a:ext cx="4482501" cy="230832"/>
                  <a:chOff x="1244501" y="4921185"/>
                  <a:chExt cx="4482501" cy="230832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640" y="4921185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1244501" y="4921185"/>
                    <a:ext cx="806782" cy="230832"/>
                    <a:chOff x="1145044" y="3035228"/>
                    <a:chExt cx="806782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전사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BDC4870-49AE-7A7F-B146-CA6195F3AC97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2" y="5295343"/>
              <a:ext cx="6324338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585B12-8EEF-2504-8261-D678DDF8F0D2}"/>
                </a:ext>
              </a:extLst>
            </p:cNvPr>
            <p:cNvSpPr txBox="1"/>
            <p:nvPr/>
          </p:nvSpPr>
          <p:spPr>
            <a:xfrm>
              <a:off x="1123492" y="5423439"/>
              <a:ext cx="471795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선택한 깨달음 노드에 따라 전혀 다른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유저는 자신에게 맞는 전투 스타일을 찾아가며 캐릭터에 대한 몰입감이 높아지게 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1354" name="그룹 1353">
            <a:extLst>
              <a:ext uri="{FF2B5EF4-FFF2-40B4-BE49-F238E27FC236}">
                <a16:creationId xmlns:a16="http://schemas.microsoft.com/office/drawing/2014/main" id="{8F9C7982-9241-25B1-8722-744313AAF1F3}"/>
              </a:ext>
            </a:extLst>
          </p:cNvPr>
          <p:cNvGrpSpPr/>
          <p:nvPr/>
        </p:nvGrpSpPr>
        <p:grpSpPr>
          <a:xfrm>
            <a:off x="6784884" y="1084007"/>
            <a:ext cx="5107079" cy="5016597"/>
            <a:chOff x="6784884" y="1241960"/>
            <a:chExt cx="5107079" cy="50165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241960"/>
              <a:ext cx="5107079" cy="5016597"/>
              <a:chOff x="6213291" y="1058393"/>
              <a:chExt cx="5107079" cy="501659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70"/>
                <a:ext cx="5107079" cy="4874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403AF43-A3C4-E85A-1F39-31BCCF647D2B}"/>
                </a:ext>
              </a:extLst>
            </p:cNvPr>
            <p:cNvCxnSpPr>
              <a:cxnSpLocks/>
            </p:cNvCxnSpPr>
            <p:nvPr/>
          </p:nvCxnSpPr>
          <p:spPr>
            <a:xfrm>
              <a:off x="6808473" y="5453296"/>
              <a:ext cx="505990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7AE9B2-B8CF-CA6C-30BD-3B5DF91776D2}"/>
                </a:ext>
              </a:extLst>
            </p:cNvPr>
            <p:cNvSpPr txBox="1"/>
            <p:nvPr/>
          </p:nvSpPr>
          <p:spPr>
            <a:xfrm>
              <a:off x="7035549" y="5588401"/>
              <a:ext cx="46057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노드가 공통적으로 사용하는 스킬을 최소화하여 컨셉을 극대화합니다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공통적으로 사용할 수 있는 스킬은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트라이포드를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통해 다른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296" name="그룹 1295">
              <a:extLst>
                <a:ext uri="{FF2B5EF4-FFF2-40B4-BE49-F238E27FC236}">
                  <a16:creationId xmlns:a16="http://schemas.microsoft.com/office/drawing/2014/main" id="{74535EAC-46AC-06D8-E2C2-0A2B4D545F24}"/>
                </a:ext>
              </a:extLst>
            </p:cNvPr>
            <p:cNvGrpSpPr/>
            <p:nvPr/>
          </p:nvGrpSpPr>
          <p:grpSpPr>
            <a:xfrm>
              <a:off x="6916347" y="1805680"/>
              <a:ext cx="4844152" cy="1301044"/>
              <a:chOff x="6979137" y="1805680"/>
              <a:chExt cx="4844152" cy="1301044"/>
            </a:xfrm>
          </p:grpSpPr>
          <p:grpSp>
            <p:nvGrpSpPr>
              <p:cNvPr id="1294" name="그룹 1293">
                <a:extLst>
                  <a:ext uri="{FF2B5EF4-FFF2-40B4-BE49-F238E27FC236}">
                    <a16:creationId xmlns:a16="http://schemas.microsoft.com/office/drawing/2014/main" id="{2B5FA5A8-8608-21E5-816E-EFFB14E04705}"/>
                  </a:ext>
                </a:extLst>
              </p:cNvPr>
              <p:cNvGrpSpPr/>
              <p:nvPr/>
            </p:nvGrpSpPr>
            <p:grpSpPr>
              <a:xfrm>
                <a:off x="6979137" y="1805680"/>
                <a:ext cx="2324950" cy="1301044"/>
                <a:chOff x="6895977" y="1805680"/>
                <a:chExt cx="2324950" cy="1301044"/>
              </a:xfrm>
            </p:grpSpPr>
            <p:grpSp>
              <p:nvGrpSpPr>
                <p:cNvPr id="1213" name="그룹 1212">
                  <a:extLst>
                    <a:ext uri="{FF2B5EF4-FFF2-40B4-BE49-F238E27FC236}">
                      <a16:creationId xmlns:a16="http://schemas.microsoft.com/office/drawing/2014/main" id="{3BB5C4C7-00CB-4CD4-A64F-305C8F28FDBE}"/>
                    </a:ext>
                  </a:extLst>
                </p:cNvPr>
                <p:cNvGrpSpPr/>
                <p:nvPr/>
              </p:nvGrpSpPr>
              <p:grpSpPr>
                <a:xfrm>
                  <a:off x="6895977" y="1805680"/>
                  <a:ext cx="2324950" cy="1070212"/>
                  <a:chOff x="5699334" y="5702599"/>
                  <a:chExt cx="2324950" cy="1070212"/>
                </a:xfrm>
              </p:grpSpPr>
              <p:sp>
                <p:nvSpPr>
                  <p:cNvPr id="1214" name="직사각형 1213">
                    <a:extLst>
                      <a:ext uri="{FF2B5EF4-FFF2-40B4-BE49-F238E27FC236}">
                        <a16:creationId xmlns:a16="http://schemas.microsoft.com/office/drawing/2014/main" id="{44205BD9-732E-5927-68DF-38033A87C814}"/>
                      </a:ext>
                    </a:extLst>
                  </p:cNvPr>
                  <p:cNvSpPr/>
                  <p:nvPr/>
                </p:nvSpPr>
                <p:spPr>
                  <a:xfrm>
                    <a:off x="5699334" y="5702599"/>
                    <a:ext cx="2324950" cy="1070212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215" name="그룹 1214">
                    <a:extLst>
                      <a:ext uri="{FF2B5EF4-FFF2-40B4-BE49-F238E27FC236}">
                        <a16:creationId xmlns:a16="http://schemas.microsoft.com/office/drawing/2014/main" id="{736C655D-6CF0-066A-997F-640DB6DE54D8}"/>
                      </a:ext>
                    </a:extLst>
                  </p:cNvPr>
                  <p:cNvGrpSpPr/>
                  <p:nvPr/>
                </p:nvGrpSpPr>
                <p:grpSpPr>
                  <a:xfrm>
                    <a:off x="5756371" y="5750144"/>
                    <a:ext cx="2210877" cy="975122"/>
                    <a:chOff x="5756371" y="5750144"/>
                    <a:chExt cx="2210877" cy="975122"/>
                  </a:xfrm>
                </p:grpSpPr>
                <p:grpSp>
                  <p:nvGrpSpPr>
                    <p:cNvPr id="1216" name="그룹 1215">
                      <a:extLst>
                        <a:ext uri="{FF2B5EF4-FFF2-40B4-BE49-F238E27FC236}">
                          <a16:creationId xmlns:a16="http://schemas.microsoft.com/office/drawing/2014/main" id="{02E04367-A1EC-71B2-EE8E-BABFA7F80C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473142" cy="473142"/>
                      <a:chOff x="5594069" y="4698639"/>
                      <a:chExt cx="473142" cy="473142"/>
                    </a:xfrm>
                  </p:grpSpPr>
                  <p:grpSp>
                    <p:nvGrpSpPr>
                      <p:cNvPr id="1280" name="그룹 1279">
                        <a:extLst>
                          <a:ext uri="{FF2B5EF4-FFF2-40B4-BE49-F238E27FC236}">
                            <a16:creationId xmlns:a16="http://schemas.microsoft.com/office/drawing/2014/main" id="{6D17870F-653F-FB75-52D8-FDDF39E933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94069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85" name="직사각형 1284">
                          <a:extLst>
                            <a:ext uri="{FF2B5EF4-FFF2-40B4-BE49-F238E27FC236}">
                              <a16:creationId xmlns:a16="http://schemas.microsoft.com/office/drawing/2014/main" id="{DF56DCED-7784-B844-C64B-E79E45BD61E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86" name="직사각형 1285">
                          <a:extLst>
                            <a:ext uri="{FF2B5EF4-FFF2-40B4-BE49-F238E27FC236}">
                              <a16:creationId xmlns:a16="http://schemas.microsoft.com/office/drawing/2014/main" id="{26947ADA-501B-413A-61B6-336C9CCE55A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87" name="직사각형 1286">
                          <a:extLst>
                            <a:ext uri="{FF2B5EF4-FFF2-40B4-BE49-F238E27FC236}">
                              <a16:creationId xmlns:a16="http://schemas.microsoft.com/office/drawing/2014/main" id="{B1A6CB9C-66B6-7634-7CD2-66FDD4D707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81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D0187C66-0D11-83A6-C1DB-CFCCD9A30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932" t="79149" r="30979" b="14938"/>
                      <a:stretch/>
                    </p:blipFill>
                    <p:spPr bwMode="auto">
                      <a:xfrm>
                        <a:off x="5625895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2" name="그룹 1281">
                        <a:extLst>
                          <a:ext uri="{FF2B5EF4-FFF2-40B4-BE49-F238E27FC236}">
                            <a16:creationId xmlns:a16="http://schemas.microsoft.com/office/drawing/2014/main" id="{85FA55B1-5AA4-1DB1-6432-8965674995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14954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83" name="이등변 삼각형 1282">
                          <a:extLst>
                            <a:ext uri="{FF2B5EF4-FFF2-40B4-BE49-F238E27FC236}">
                              <a16:creationId xmlns:a16="http://schemas.microsoft.com/office/drawing/2014/main" id="{072D6E63-6B3B-0908-78CC-12240E13601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84" name="TextBox 1283">
                          <a:extLst>
                            <a:ext uri="{FF2B5EF4-FFF2-40B4-BE49-F238E27FC236}">
                              <a16:creationId xmlns:a16="http://schemas.microsoft.com/office/drawing/2014/main" id="{FA3B7586-6E5A-D7C3-0680-3CDC9A8F2C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24089" y="5104347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Q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17" name="그룹 1216">
                      <a:extLst>
                        <a:ext uri="{FF2B5EF4-FFF2-40B4-BE49-F238E27FC236}">
                          <a16:creationId xmlns:a16="http://schemas.microsoft.com/office/drawing/2014/main" id="{26333687-646C-A9B7-EC87-88CDA93C9A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58" y="5750144"/>
                      <a:ext cx="473142" cy="473142"/>
                      <a:chOff x="6094456" y="4698639"/>
                      <a:chExt cx="473142" cy="473142"/>
                    </a:xfrm>
                  </p:grpSpPr>
                  <p:grpSp>
                    <p:nvGrpSpPr>
                      <p:cNvPr id="1272" name="그룹 1271">
                        <a:extLst>
                          <a:ext uri="{FF2B5EF4-FFF2-40B4-BE49-F238E27FC236}">
                            <a16:creationId xmlns:a16="http://schemas.microsoft.com/office/drawing/2014/main" id="{5BC9837F-ED21-5A74-51AB-89FF6B22338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456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77" name="직사각형 1276">
                          <a:extLst>
                            <a:ext uri="{FF2B5EF4-FFF2-40B4-BE49-F238E27FC236}">
                              <a16:creationId xmlns:a16="http://schemas.microsoft.com/office/drawing/2014/main" id="{38AA12AF-2EDE-CF14-58AA-CCE37FB3F85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8" name="직사각형 1277">
                          <a:extLst>
                            <a:ext uri="{FF2B5EF4-FFF2-40B4-BE49-F238E27FC236}">
                              <a16:creationId xmlns:a16="http://schemas.microsoft.com/office/drawing/2014/main" id="{F6466152-F841-0C74-20D9-23ACA93FF2B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9" name="직사각형 1278">
                          <a:extLst>
                            <a:ext uri="{FF2B5EF4-FFF2-40B4-BE49-F238E27FC236}">
                              <a16:creationId xmlns:a16="http://schemas.microsoft.com/office/drawing/2014/main" id="{DB3A8FD8-497C-5812-8EBC-D82C68E7FB6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73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328481EB-37FE-85CF-C2A7-AD9B6B740C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44" t="66342" r="60067" b="27745"/>
                      <a:stretch/>
                    </p:blipFill>
                    <p:spPr bwMode="auto">
                      <a:xfrm>
                        <a:off x="6126282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74" name="그룹 1273">
                        <a:extLst>
                          <a:ext uri="{FF2B5EF4-FFF2-40B4-BE49-F238E27FC236}">
                            <a16:creationId xmlns:a16="http://schemas.microsoft.com/office/drawing/2014/main" id="{7CFFE2EA-4F5E-BA23-76B0-AB93EB1F8F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5341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75" name="이등변 삼각형 1274">
                          <a:extLst>
                            <a:ext uri="{FF2B5EF4-FFF2-40B4-BE49-F238E27FC236}">
                              <a16:creationId xmlns:a16="http://schemas.microsoft.com/office/drawing/2014/main" id="{DBC359E5-0E6B-A2A5-E142-48FC926067D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6" name="TextBox 1275">
                          <a:extLst>
                            <a:ext uri="{FF2B5EF4-FFF2-40B4-BE49-F238E27FC236}">
                              <a16:creationId xmlns:a16="http://schemas.microsoft.com/office/drawing/2014/main" id="{0B06CADD-3F9E-B3F5-2974-D1B780A811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08861" y="5104347"/>
                          <a:ext cx="118623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W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18" name="그룹 1217">
                      <a:extLst>
                        <a:ext uri="{FF2B5EF4-FFF2-40B4-BE49-F238E27FC236}">
                          <a16:creationId xmlns:a16="http://schemas.microsoft.com/office/drawing/2014/main" id="{56ECF27D-1858-424A-0339-EE54D629FE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55714" y="5750144"/>
                      <a:ext cx="473142" cy="473142"/>
                      <a:chOff x="6593412" y="4698639"/>
                      <a:chExt cx="473142" cy="473142"/>
                    </a:xfrm>
                  </p:grpSpPr>
                  <p:grpSp>
                    <p:nvGrpSpPr>
                      <p:cNvPr id="1264" name="그룹 1263">
                        <a:extLst>
                          <a:ext uri="{FF2B5EF4-FFF2-40B4-BE49-F238E27FC236}">
                            <a16:creationId xmlns:a16="http://schemas.microsoft.com/office/drawing/2014/main" id="{66DEDC4C-91A1-29E3-E628-6C476490C5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93412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69" name="직사각형 1268">
                          <a:extLst>
                            <a:ext uri="{FF2B5EF4-FFF2-40B4-BE49-F238E27FC236}">
                              <a16:creationId xmlns:a16="http://schemas.microsoft.com/office/drawing/2014/main" id="{011AED9C-8618-4327-9C85-ED5751308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0" name="직사각형 1269">
                          <a:extLst>
                            <a:ext uri="{FF2B5EF4-FFF2-40B4-BE49-F238E27FC236}">
                              <a16:creationId xmlns:a16="http://schemas.microsoft.com/office/drawing/2014/main" id="{8331BEB9-BC7D-4517-F38F-AFD9BE61F0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1" name="직사각형 1270">
                          <a:extLst>
                            <a:ext uri="{FF2B5EF4-FFF2-40B4-BE49-F238E27FC236}">
                              <a16:creationId xmlns:a16="http://schemas.microsoft.com/office/drawing/2014/main" id="{EABBE65C-D9D0-A687-BE9E-A1574A7C2F2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65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16136F03-FEC0-4841-716B-C4EB29AE63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044" t="72774" r="1867" b="21313"/>
                      <a:stretch/>
                    </p:blipFill>
                    <p:spPr bwMode="auto">
                      <a:xfrm>
                        <a:off x="6625238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66" name="그룹 1265">
                        <a:extLst>
                          <a:ext uri="{FF2B5EF4-FFF2-40B4-BE49-F238E27FC236}">
                            <a16:creationId xmlns:a16="http://schemas.microsoft.com/office/drawing/2014/main" id="{71C7332C-DAC5-850C-6660-FB64A282BE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14297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67" name="이등변 삼각형 1266">
                          <a:extLst>
                            <a:ext uri="{FF2B5EF4-FFF2-40B4-BE49-F238E27FC236}">
                              <a16:creationId xmlns:a16="http://schemas.microsoft.com/office/drawing/2014/main" id="{36796036-8AEB-2FF4-C4CD-6D9ABC684D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8" name="TextBox 1267">
                          <a:extLst>
                            <a:ext uri="{FF2B5EF4-FFF2-40B4-BE49-F238E27FC236}">
                              <a16:creationId xmlns:a16="http://schemas.microsoft.com/office/drawing/2014/main" id="{1CA2E472-0FE1-27B2-4AAA-8963B9D1B6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4509" y="5104347"/>
                          <a:ext cx="6732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E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19" name="그룹 1218">
                      <a:extLst>
                        <a:ext uri="{FF2B5EF4-FFF2-40B4-BE49-F238E27FC236}">
                          <a16:creationId xmlns:a16="http://schemas.microsoft.com/office/drawing/2014/main" id="{977D0B34-62E0-3742-06E9-EB5E76929D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7535" y="5750144"/>
                      <a:ext cx="473142" cy="473142"/>
                      <a:chOff x="7095233" y="4698639"/>
                      <a:chExt cx="473142" cy="473142"/>
                    </a:xfrm>
                  </p:grpSpPr>
                  <p:grpSp>
                    <p:nvGrpSpPr>
                      <p:cNvPr id="1256" name="그룹 1255">
                        <a:extLst>
                          <a:ext uri="{FF2B5EF4-FFF2-40B4-BE49-F238E27FC236}">
                            <a16:creationId xmlns:a16="http://schemas.microsoft.com/office/drawing/2014/main" id="{B3DD82D1-01DE-721E-6A9D-319E3EE86D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95233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61" name="직사각형 1260">
                          <a:extLst>
                            <a:ext uri="{FF2B5EF4-FFF2-40B4-BE49-F238E27FC236}">
                              <a16:creationId xmlns:a16="http://schemas.microsoft.com/office/drawing/2014/main" id="{B9643943-0205-80EF-429A-9F624D6B959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2" name="직사각형 1261">
                          <a:extLst>
                            <a:ext uri="{FF2B5EF4-FFF2-40B4-BE49-F238E27FC236}">
                              <a16:creationId xmlns:a16="http://schemas.microsoft.com/office/drawing/2014/main" id="{A5939076-9B42-EE06-4A3C-E57332B42B0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3" name="직사각형 1262">
                          <a:extLst>
                            <a:ext uri="{FF2B5EF4-FFF2-40B4-BE49-F238E27FC236}">
                              <a16:creationId xmlns:a16="http://schemas.microsoft.com/office/drawing/2014/main" id="{B219DFFF-EC1E-C098-9F3A-FB842CC528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57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EE7ACDE3-4F83-1FDA-B9AF-D4A1E1C130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203" t="66342" r="40708" b="27745"/>
                      <a:stretch/>
                    </p:blipFill>
                    <p:spPr bwMode="auto">
                      <a:xfrm>
                        <a:off x="7127059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58" name="그룹 1257">
                        <a:extLst>
                          <a:ext uri="{FF2B5EF4-FFF2-40B4-BE49-F238E27FC236}">
                            <a16:creationId xmlns:a16="http://schemas.microsoft.com/office/drawing/2014/main" id="{670968AC-3DC9-33C5-6DF7-2CD0A8D8C8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16118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59" name="이등변 삼각형 1258">
                          <a:extLst>
                            <a:ext uri="{FF2B5EF4-FFF2-40B4-BE49-F238E27FC236}">
                              <a16:creationId xmlns:a16="http://schemas.microsoft.com/office/drawing/2014/main" id="{99C1707F-FAB2-BD99-4F41-AF865983F86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0" name="TextBox 1259">
                          <a:extLst>
                            <a:ext uri="{FF2B5EF4-FFF2-40B4-BE49-F238E27FC236}">
                              <a16:creationId xmlns:a16="http://schemas.microsoft.com/office/drawing/2014/main" id="{D55A293E-456C-3FF2-E3C6-58FC6689502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1303" y="5104347"/>
                          <a:ext cx="73738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R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0" name="그룹 1219">
                      <a:extLst>
                        <a:ext uri="{FF2B5EF4-FFF2-40B4-BE49-F238E27FC236}">
                          <a16:creationId xmlns:a16="http://schemas.microsoft.com/office/drawing/2014/main" id="{A0BF8232-F96C-B366-AA13-1F21BE2A5F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92942" y="6252124"/>
                      <a:ext cx="473142" cy="473142"/>
                      <a:chOff x="5830640" y="5200619"/>
                      <a:chExt cx="473142" cy="473142"/>
                    </a:xfrm>
                  </p:grpSpPr>
                  <p:grpSp>
                    <p:nvGrpSpPr>
                      <p:cNvPr id="1248" name="그룹 1247">
                        <a:extLst>
                          <a:ext uri="{FF2B5EF4-FFF2-40B4-BE49-F238E27FC236}">
                            <a16:creationId xmlns:a16="http://schemas.microsoft.com/office/drawing/2014/main" id="{40B97A9A-500D-B02D-3612-449190DB0E4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30640" y="520061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53" name="직사각형 1252">
                          <a:extLst>
                            <a:ext uri="{FF2B5EF4-FFF2-40B4-BE49-F238E27FC236}">
                              <a16:creationId xmlns:a16="http://schemas.microsoft.com/office/drawing/2014/main" id="{1C5E9939-770B-94BC-07FF-2BA0C02A8BB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54" name="직사각형 1253">
                          <a:extLst>
                            <a:ext uri="{FF2B5EF4-FFF2-40B4-BE49-F238E27FC236}">
                              <a16:creationId xmlns:a16="http://schemas.microsoft.com/office/drawing/2014/main" id="{272FB474-2663-6616-264C-7E55CE9747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55" name="직사각형 1254">
                          <a:extLst>
                            <a:ext uri="{FF2B5EF4-FFF2-40B4-BE49-F238E27FC236}">
                              <a16:creationId xmlns:a16="http://schemas.microsoft.com/office/drawing/2014/main" id="{D6D946DE-6A41-AAE1-BE95-2CD61A7ED14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49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8FF45519-422A-9F05-413F-4609CB68CA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047" t="79145" r="69864" b="14942"/>
                      <a:stretch/>
                    </p:blipFill>
                    <p:spPr bwMode="auto">
                      <a:xfrm>
                        <a:off x="5862466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50" name="그룹 1249">
                        <a:extLst>
                          <a:ext uri="{FF2B5EF4-FFF2-40B4-BE49-F238E27FC236}">
                            <a16:creationId xmlns:a16="http://schemas.microsoft.com/office/drawing/2014/main" id="{F7B462E1-67C1-E67F-F639-08A71D2F49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51525" y="553017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51" name="이등변 삼각형 1250">
                          <a:extLst>
                            <a:ext uri="{FF2B5EF4-FFF2-40B4-BE49-F238E27FC236}">
                              <a16:creationId xmlns:a16="http://schemas.microsoft.com/office/drawing/2014/main" id="{B2FDE90A-593F-AADD-E2FF-0AAEB39A131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52" name="TextBox 1251">
                          <a:extLst>
                            <a:ext uri="{FF2B5EF4-FFF2-40B4-BE49-F238E27FC236}">
                              <a16:creationId xmlns:a16="http://schemas.microsoft.com/office/drawing/2014/main" id="{E22374DF-735E-C70A-8144-65D60F33BE3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0501" y="5104347"/>
                          <a:ext cx="75342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A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1" name="그룹 1220">
                      <a:extLst>
                        <a:ext uri="{FF2B5EF4-FFF2-40B4-BE49-F238E27FC236}">
                          <a16:creationId xmlns:a16="http://schemas.microsoft.com/office/drawing/2014/main" id="{1F05E721-B932-C7D4-6BAD-A9E850014E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3383" y="6252124"/>
                      <a:ext cx="473142" cy="473142"/>
                      <a:chOff x="6331081" y="5200619"/>
                      <a:chExt cx="473142" cy="473142"/>
                    </a:xfrm>
                  </p:grpSpPr>
                  <p:grpSp>
                    <p:nvGrpSpPr>
                      <p:cNvPr id="1240" name="그룹 1239">
                        <a:extLst>
                          <a:ext uri="{FF2B5EF4-FFF2-40B4-BE49-F238E27FC236}">
                            <a16:creationId xmlns:a16="http://schemas.microsoft.com/office/drawing/2014/main" id="{D32E8624-9C09-01F8-FA52-7CB3080127C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31081" y="520061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45" name="직사각형 1244">
                          <a:extLst>
                            <a:ext uri="{FF2B5EF4-FFF2-40B4-BE49-F238E27FC236}">
                              <a16:creationId xmlns:a16="http://schemas.microsoft.com/office/drawing/2014/main" id="{A8DF7A61-30AD-99D5-9AD3-930D0377ECF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46" name="직사각형 1245">
                          <a:extLst>
                            <a:ext uri="{FF2B5EF4-FFF2-40B4-BE49-F238E27FC236}">
                              <a16:creationId xmlns:a16="http://schemas.microsoft.com/office/drawing/2014/main" id="{9D47B69D-2D97-6267-AAE8-2FE926B9F70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47" name="직사각형 1246">
                          <a:extLst>
                            <a:ext uri="{FF2B5EF4-FFF2-40B4-BE49-F238E27FC236}">
                              <a16:creationId xmlns:a16="http://schemas.microsoft.com/office/drawing/2014/main" id="{F48BEC37-43E2-44A1-20F0-A581746E06B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41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654D7374-9FD7-BDFE-A9A0-30C339610C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023" t="66342" r="1888" b="27745"/>
                      <a:stretch/>
                    </p:blipFill>
                    <p:spPr bwMode="auto">
                      <a:xfrm>
                        <a:off x="6362907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42" name="그룹 1241">
                        <a:extLst>
                          <a:ext uri="{FF2B5EF4-FFF2-40B4-BE49-F238E27FC236}">
                            <a16:creationId xmlns:a16="http://schemas.microsoft.com/office/drawing/2014/main" id="{B2A12C3F-C9F8-887B-39C1-8EFCDFF938C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51912" y="553017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43" name="이등변 삼각형 1242">
                          <a:extLst>
                            <a:ext uri="{FF2B5EF4-FFF2-40B4-BE49-F238E27FC236}">
                              <a16:creationId xmlns:a16="http://schemas.microsoft.com/office/drawing/2014/main" id="{AF08FBFB-1837-4742-69A6-4500D79666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44" name="TextBox 1243">
                          <a:extLst>
                            <a:ext uri="{FF2B5EF4-FFF2-40B4-BE49-F238E27FC236}">
                              <a16:creationId xmlns:a16="http://schemas.microsoft.com/office/drawing/2014/main" id="{094EBF80-03C7-2307-BED5-5D70E4CA97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6112" y="5104347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S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17B791FA-2313-DA95-CD69-0C0E77C63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94106" y="6252124"/>
                      <a:ext cx="473142" cy="473142"/>
                      <a:chOff x="7331804" y="5200619"/>
                      <a:chExt cx="473142" cy="473142"/>
                    </a:xfrm>
                  </p:grpSpPr>
                  <p:grpSp>
                    <p:nvGrpSpPr>
                      <p:cNvPr id="1232" name="그룹 1231">
                        <a:extLst>
                          <a:ext uri="{FF2B5EF4-FFF2-40B4-BE49-F238E27FC236}">
                            <a16:creationId xmlns:a16="http://schemas.microsoft.com/office/drawing/2014/main" id="{DB07068B-8563-DED9-A2CB-E7AC7F54C1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331804" y="520061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37" name="직사각형 1236">
                          <a:extLst>
                            <a:ext uri="{FF2B5EF4-FFF2-40B4-BE49-F238E27FC236}">
                              <a16:creationId xmlns:a16="http://schemas.microsoft.com/office/drawing/2014/main" id="{5A1416E2-F8AA-D44A-B009-6BF371F1C77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8" name="직사각형 1237">
                          <a:extLst>
                            <a:ext uri="{FF2B5EF4-FFF2-40B4-BE49-F238E27FC236}">
                              <a16:creationId xmlns:a16="http://schemas.microsoft.com/office/drawing/2014/main" id="{A4CB18EC-CE12-1811-8C52-3BF24560B2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9" name="직사각형 1238">
                          <a:extLst>
                            <a:ext uri="{FF2B5EF4-FFF2-40B4-BE49-F238E27FC236}">
                              <a16:creationId xmlns:a16="http://schemas.microsoft.com/office/drawing/2014/main" id="{32E95F4D-6553-E1C4-557B-4906B825172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33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4CDC4E21-2DDB-08BC-37BC-0E42D8B8F6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932" t="72665" r="30979" b="21422"/>
                      <a:stretch/>
                    </p:blipFill>
                    <p:spPr bwMode="auto">
                      <a:xfrm>
                        <a:off x="7363630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34" name="그룹 1233">
                        <a:extLst>
                          <a:ext uri="{FF2B5EF4-FFF2-40B4-BE49-F238E27FC236}">
                            <a16:creationId xmlns:a16="http://schemas.microsoft.com/office/drawing/2014/main" id="{21F3D791-4D2A-782D-4CEE-A449AAEE27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52689" y="553017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35" name="이등변 삼각형 1234">
                          <a:extLst>
                            <a:ext uri="{FF2B5EF4-FFF2-40B4-BE49-F238E27FC236}">
                              <a16:creationId xmlns:a16="http://schemas.microsoft.com/office/drawing/2014/main" id="{F3655C56-1C0A-86FB-39C5-8836017514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6" name="TextBox 1235">
                          <a:extLst>
                            <a:ext uri="{FF2B5EF4-FFF2-40B4-BE49-F238E27FC236}">
                              <a16:creationId xmlns:a16="http://schemas.microsoft.com/office/drawing/2014/main" id="{210014EE-1265-A45D-646F-7B7BC668CF3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6112" y="5104347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F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3" name="그룹 1222">
                      <a:extLst>
                        <a:ext uri="{FF2B5EF4-FFF2-40B4-BE49-F238E27FC236}">
                          <a16:creationId xmlns:a16="http://schemas.microsoft.com/office/drawing/2014/main" id="{8C8EDDDA-C28A-5848-F5C3-3CF281C8ED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2285" y="6252124"/>
                      <a:ext cx="473142" cy="473142"/>
                      <a:chOff x="6992285" y="6252124"/>
                      <a:chExt cx="473142" cy="473142"/>
                    </a:xfrm>
                  </p:grpSpPr>
                  <p:grpSp>
                    <p:nvGrpSpPr>
                      <p:cNvPr id="1224" name="그룹 1223">
                        <a:extLst>
                          <a:ext uri="{FF2B5EF4-FFF2-40B4-BE49-F238E27FC236}">
                            <a16:creationId xmlns:a16="http://schemas.microsoft.com/office/drawing/2014/main" id="{E27E32D5-79A4-D9A5-B974-BD078598B2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29" name="직사각형 1228">
                          <a:extLst>
                            <a:ext uri="{FF2B5EF4-FFF2-40B4-BE49-F238E27FC236}">
                              <a16:creationId xmlns:a16="http://schemas.microsoft.com/office/drawing/2014/main" id="{545FC3B9-0018-93E4-DE81-73782ED9AA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0" name="직사각형 1229">
                          <a:extLst>
                            <a:ext uri="{FF2B5EF4-FFF2-40B4-BE49-F238E27FC236}">
                              <a16:creationId xmlns:a16="http://schemas.microsoft.com/office/drawing/2014/main" id="{C4CC0AF7-41C6-76B8-95F0-E9E8AD0FE1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1" name="직사각형 1230">
                          <a:extLst>
                            <a:ext uri="{FF2B5EF4-FFF2-40B4-BE49-F238E27FC236}">
                              <a16:creationId xmlns:a16="http://schemas.microsoft.com/office/drawing/2014/main" id="{DE6DEAA2-30E1-FF17-FE4C-DCB0DA3479F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25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92EF81CF-9303-F5DB-D8DB-D78D5089E5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243" t="34407" r="69668" b="59680"/>
                      <a:stretch/>
                    </p:blipFill>
                    <p:spPr bwMode="auto">
                      <a:xfrm>
                        <a:off x="7024111" y="6285950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26" name="그룹 1225">
                        <a:extLst>
                          <a:ext uri="{FF2B5EF4-FFF2-40B4-BE49-F238E27FC236}">
                            <a16:creationId xmlns:a16="http://schemas.microsoft.com/office/drawing/2014/main" id="{D01CC91F-38D6-2A28-91F8-DD571DD9D4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13170" y="6581682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27" name="이등변 삼각형 1226">
                          <a:extLst>
                            <a:ext uri="{FF2B5EF4-FFF2-40B4-BE49-F238E27FC236}">
                              <a16:creationId xmlns:a16="http://schemas.microsoft.com/office/drawing/2014/main" id="{EBC36876-9D3D-33BD-04E0-071CF595C7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28" name="TextBox 1227">
                          <a:extLst>
                            <a:ext uri="{FF2B5EF4-FFF2-40B4-BE49-F238E27FC236}">
                              <a16:creationId xmlns:a16="http://schemas.microsoft.com/office/drawing/2014/main" id="{294B8E34-333B-E466-4075-11D2DA5BA5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24089" y="5104347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D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292" name="그룹 1291">
                  <a:extLst>
                    <a:ext uri="{FF2B5EF4-FFF2-40B4-BE49-F238E27FC236}">
                      <a16:creationId xmlns:a16="http://schemas.microsoft.com/office/drawing/2014/main" id="{6380EBEE-CAEC-1BB4-9770-E168B1E1B17A}"/>
                    </a:ext>
                  </a:extLst>
                </p:cNvPr>
                <p:cNvGrpSpPr/>
                <p:nvPr/>
              </p:nvGrpSpPr>
              <p:grpSpPr>
                <a:xfrm>
                  <a:off x="7056698" y="2875892"/>
                  <a:ext cx="2003509" cy="230832"/>
                  <a:chOff x="7227741" y="2861492"/>
                  <a:chExt cx="2003509" cy="230832"/>
                </a:xfrm>
              </p:grpSpPr>
              <p:sp>
                <p:nvSpPr>
                  <p:cNvPr id="1288" name="이등변 삼각형 1287">
                    <a:extLst>
                      <a:ext uri="{FF2B5EF4-FFF2-40B4-BE49-F238E27FC236}">
                        <a16:creationId xmlns:a16="http://schemas.microsoft.com/office/drawing/2014/main" id="{43C51D97-824D-E75C-0B65-D8DDAA4A6AAA}"/>
                      </a:ext>
                    </a:extLst>
                  </p:cNvPr>
                  <p:cNvSpPr/>
                  <p:nvPr/>
                </p:nvSpPr>
                <p:spPr>
                  <a:xfrm>
                    <a:off x="7227741" y="2934197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9" name="TextBox 1288">
                    <a:extLst>
                      <a:ext uri="{FF2B5EF4-FFF2-40B4-BE49-F238E27FC236}">
                        <a16:creationId xmlns:a16="http://schemas.microsoft.com/office/drawing/2014/main" id="{78A1E355-7EA3-FC24-F53E-F9347CC62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302517" y="2861492"/>
                    <a:ext cx="192873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원거리 마법사 스타일의 스킬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95" name="그룹 1294">
                <a:extLst>
                  <a:ext uri="{FF2B5EF4-FFF2-40B4-BE49-F238E27FC236}">
                    <a16:creationId xmlns:a16="http://schemas.microsoft.com/office/drawing/2014/main" id="{3DFA1182-0BF2-1863-986E-1BCE6915EA86}"/>
                  </a:ext>
                </a:extLst>
              </p:cNvPr>
              <p:cNvGrpSpPr/>
              <p:nvPr/>
            </p:nvGrpSpPr>
            <p:grpSpPr>
              <a:xfrm>
                <a:off x="9498339" y="1805680"/>
                <a:ext cx="2324950" cy="1301044"/>
                <a:chOff x="9498339" y="1805680"/>
                <a:chExt cx="2324950" cy="1301044"/>
              </a:xfrm>
            </p:grpSpPr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FF489A99-49A1-919A-EF8A-5D1E4B109895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070212"/>
                  <a:chOff x="8312019" y="5685686"/>
                  <a:chExt cx="2324950" cy="1070212"/>
                </a:xfrm>
              </p:grpSpPr>
              <p:sp>
                <p:nvSpPr>
                  <p:cNvPr id="1146" name="직사각형 1145">
                    <a:extLst>
                      <a:ext uri="{FF2B5EF4-FFF2-40B4-BE49-F238E27FC236}">
                        <a16:creationId xmlns:a16="http://schemas.microsoft.com/office/drawing/2014/main" id="{FA5C4F11-3BD1-1D18-40ED-1A3452BAD3DE}"/>
                      </a:ext>
                    </a:extLst>
                  </p:cNvPr>
                  <p:cNvSpPr/>
                  <p:nvPr/>
                </p:nvSpPr>
                <p:spPr>
                  <a:xfrm>
                    <a:off x="8312019" y="5685686"/>
                    <a:ext cx="2324950" cy="1070212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147" name="그룹 1146">
                    <a:extLst>
                      <a:ext uri="{FF2B5EF4-FFF2-40B4-BE49-F238E27FC236}">
                        <a16:creationId xmlns:a16="http://schemas.microsoft.com/office/drawing/2014/main" id="{AC297A47-6A11-A1CB-EB09-219B654BEAA8}"/>
                      </a:ext>
                    </a:extLst>
                  </p:cNvPr>
                  <p:cNvGrpSpPr/>
                  <p:nvPr/>
                </p:nvGrpSpPr>
                <p:grpSpPr>
                  <a:xfrm>
                    <a:off x="8369056" y="5733231"/>
                    <a:ext cx="2210877" cy="975122"/>
                    <a:chOff x="8369056" y="5733231"/>
                    <a:chExt cx="2210877" cy="975122"/>
                  </a:xfrm>
                </p:grpSpPr>
                <p:grpSp>
                  <p:nvGrpSpPr>
                    <p:cNvPr id="1148" name="그룹 1147">
                      <a:extLst>
                        <a:ext uri="{FF2B5EF4-FFF2-40B4-BE49-F238E27FC236}">
                          <a16:creationId xmlns:a16="http://schemas.microsoft.com/office/drawing/2014/main" id="{2CB311F0-55DB-FB5C-6615-570CDBCD9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473142" cy="473142"/>
                      <a:chOff x="7981704" y="4698639"/>
                      <a:chExt cx="473142" cy="473142"/>
                    </a:xfrm>
                  </p:grpSpPr>
                  <p:grpSp>
                    <p:nvGrpSpPr>
                      <p:cNvPr id="1205" name="그룹 1204">
                        <a:extLst>
                          <a:ext uri="{FF2B5EF4-FFF2-40B4-BE49-F238E27FC236}">
                            <a16:creationId xmlns:a16="http://schemas.microsoft.com/office/drawing/2014/main" id="{A425CB66-892C-451B-D2D4-CD8DE684F9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81704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10" name="직사각형 1209">
                          <a:extLst>
                            <a:ext uri="{FF2B5EF4-FFF2-40B4-BE49-F238E27FC236}">
                              <a16:creationId xmlns:a16="http://schemas.microsoft.com/office/drawing/2014/main" id="{5156C3FF-23A3-A6E9-5DEA-3EAC9D8724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11" name="직사각형 1210">
                          <a:extLst>
                            <a:ext uri="{FF2B5EF4-FFF2-40B4-BE49-F238E27FC236}">
                              <a16:creationId xmlns:a16="http://schemas.microsoft.com/office/drawing/2014/main" id="{C4981C6E-AE42-458C-14A6-60DF6EB36E4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12" name="직사각형 1211">
                          <a:extLst>
                            <a:ext uri="{FF2B5EF4-FFF2-40B4-BE49-F238E27FC236}">
                              <a16:creationId xmlns:a16="http://schemas.microsoft.com/office/drawing/2014/main" id="{31019D47-F9A2-ACF3-3A07-ED829D4743B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06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E5308148-4771-1606-C082-38F595417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932" t="34422" r="30979" b="59665"/>
                      <a:stretch/>
                    </p:blipFill>
                    <p:spPr bwMode="auto">
                      <a:xfrm>
                        <a:off x="8013530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07" name="그룹 1206">
                        <a:extLst>
                          <a:ext uri="{FF2B5EF4-FFF2-40B4-BE49-F238E27FC236}">
                            <a16:creationId xmlns:a16="http://schemas.microsoft.com/office/drawing/2014/main" id="{1F3DC96B-D21E-303F-EB65-28AA3586CA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02589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08" name="이등변 삼각형 1207">
                          <a:extLst>
                            <a:ext uri="{FF2B5EF4-FFF2-40B4-BE49-F238E27FC236}">
                              <a16:creationId xmlns:a16="http://schemas.microsoft.com/office/drawing/2014/main" id="{9E4C4B68-3EE2-5636-FDF2-AC8814A1EA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9" name="TextBox 1208">
                          <a:extLst>
                            <a:ext uri="{FF2B5EF4-FFF2-40B4-BE49-F238E27FC236}">
                              <a16:creationId xmlns:a16="http://schemas.microsoft.com/office/drawing/2014/main" id="{6E0914D5-C688-F04C-18AB-C1253130E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24089" y="5104347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Q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49" name="그룹 1148">
                      <a:extLst>
                        <a:ext uri="{FF2B5EF4-FFF2-40B4-BE49-F238E27FC236}">
                          <a16:creationId xmlns:a16="http://schemas.microsoft.com/office/drawing/2014/main" id="{6B67F2B0-9CDE-D8A9-8614-74A7783211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69443" y="5733231"/>
                      <a:ext cx="473142" cy="473142"/>
                      <a:chOff x="8482091" y="4698639"/>
                      <a:chExt cx="473142" cy="473142"/>
                    </a:xfrm>
                  </p:grpSpPr>
                  <p:sp>
                    <p:nvSpPr>
                      <p:cNvPr id="1198" name="직사각형 1197">
                        <a:extLst>
                          <a:ext uri="{FF2B5EF4-FFF2-40B4-BE49-F238E27FC236}">
                            <a16:creationId xmlns:a16="http://schemas.microsoft.com/office/drawing/2014/main" id="{555C5935-B36B-6D90-300A-95A8CBDC2BE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482091" y="469863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9" name="직사각형 1198">
                        <a:extLst>
                          <a:ext uri="{FF2B5EF4-FFF2-40B4-BE49-F238E27FC236}">
                            <a16:creationId xmlns:a16="http://schemas.microsoft.com/office/drawing/2014/main" id="{8131B966-2433-D5F6-EA08-6ECB8CBB2C4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517785" y="473433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00" name="직사각형 1199">
                        <a:extLst>
                          <a:ext uri="{FF2B5EF4-FFF2-40B4-BE49-F238E27FC236}">
                            <a16:creationId xmlns:a16="http://schemas.microsoft.com/office/drawing/2014/main" id="{DE4000DF-0195-8035-5ED2-BC2DAE52C6A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482091" y="469863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201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081BBAA2-FDD8-84E3-F7F2-12310BB92A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532" t="34459" r="50379" b="59628"/>
                      <a:stretch/>
                    </p:blipFill>
                    <p:spPr bwMode="auto">
                      <a:xfrm>
                        <a:off x="8513917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02" name="그룹 1201">
                        <a:extLst>
                          <a:ext uri="{FF2B5EF4-FFF2-40B4-BE49-F238E27FC236}">
                            <a16:creationId xmlns:a16="http://schemas.microsoft.com/office/drawing/2014/main" id="{BCC29724-5A0A-C2DB-CE64-99E9C0BD74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2976" y="5028197"/>
                        <a:ext cx="231373" cy="134904"/>
                        <a:chOff x="8713573" y="5028197"/>
                        <a:chExt cx="231373" cy="134904"/>
                      </a:xfrm>
                    </p:grpSpPr>
                    <p:sp>
                      <p:nvSpPr>
                        <p:cNvPr id="1203" name="이등변 삼각형 1202">
                          <a:extLst>
                            <a:ext uri="{FF2B5EF4-FFF2-40B4-BE49-F238E27FC236}">
                              <a16:creationId xmlns:a16="http://schemas.microsoft.com/office/drawing/2014/main" id="{ECBFB543-710D-6E00-2A2C-E5434951F92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3573" y="502819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4" name="TextBox 1203">
                          <a:extLst>
                            <a:ext uri="{FF2B5EF4-FFF2-40B4-BE49-F238E27FC236}">
                              <a16:creationId xmlns:a16="http://schemas.microsoft.com/office/drawing/2014/main" id="{E4A20361-C700-2921-564F-2CFF532CA92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69948" y="5039990"/>
                          <a:ext cx="118623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W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0" name="그룹 1149">
                      <a:extLst>
                        <a:ext uri="{FF2B5EF4-FFF2-40B4-BE49-F238E27FC236}">
                          <a16:creationId xmlns:a16="http://schemas.microsoft.com/office/drawing/2014/main" id="{9DBA7FD5-A53B-B640-F80E-DBEB0B2597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68399" y="5733231"/>
                      <a:ext cx="473142" cy="473142"/>
                      <a:chOff x="8981047" y="4698639"/>
                      <a:chExt cx="473142" cy="473142"/>
                    </a:xfrm>
                  </p:grpSpPr>
                  <p:sp>
                    <p:nvSpPr>
                      <p:cNvPr id="1191" name="직사각형 1190">
                        <a:extLst>
                          <a:ext uri="{FF2B5EF4-FFF2-40B4-BE49-F238E27FC236}">
                            <a16:creationId xmlns:a16="http://schemas.microsoft.com/office/drawing/2014/main" id="{5E2D7A54-8C64-3AD6-2C9C-1363337CC0D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981047" y="469863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2" name="직사각형 1191">
                        <a:extLst>
                          <a:ext uri="{FF2B5EF4-FFF2-40B4-BE49-F238E27FC236}">
                            <a16:creationId xmlns:a16="http://schemas.microsoft.com/office/drawing/2014/main" id="{7FE78912-1D43-21E2-0273-6391FC33A8E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016741" y="473433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3" name="직사각형 1192">
                        <a:extLst>
                          <a:ext uri="{FF2B5EF4-FFF2-40B4-BE49-F238E27FC236}">
                            <a16:creationId xmlns:a16="http://schemas.microsoft.com/office/drawing/2014/main" id="{CB0F292F-1FF2-EAFE-75CF-80B64F01978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981047" y="469863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94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E147F7F7-3168-0BF8-8F99-53B61BE0E3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783" t="34459" r="60128" b="59628"/>
                      <a:stretch/>
                    </p:blipFill>
                    <p:spPr bwMode="auto">
                      <a:xfrm>
                        <a:off x="9012873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95" name="그룹 1194">
                        <a:extLst>
                          <a:ext uri="{FF2B5EF4-FFF2-40B4-BE49-F238E27FC236}">
                            <a16:creationId xmlns:a16="http://schemas.microsoft.com/office/drawing/2014/main" id="{E3E133B4-5548-BC8A-A1E4-1A85E0DF9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1932" y="5028197"/>
                        <a:ext cx="231373" cy="134904"/>
                        <a:chOff x="9212529" y="5028197"/>
                        <a:chExt cx="231373" cy="134904"/>
                      </a:xfrm>
                    </p:grpSpPr>
                    <p:sp>
                      <p:nvSpPr>
                        <p:cNvPr id="1196" name="이등변 삼각형 1195">
                          <a:extLst>
                            <a:ext uri="{FF2B5EF4-FFF2-40B4-BE49-F238E27FC236}">
                              <a16:creationId xmlns:a16="http://schemas.microsoft.com/office/drawing/2014/main" id="{03B7ACE2-D7AD-8AC4-EC81-7F12C627C4B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2529" y="502819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7" name="TextBox 1196">
                          <a:extLst>
                            <a:ext uri="{FF2B5EF4-FFF2-40B4-BE49-F238E27FC236}">
                              <a16:creationId xmlns:a16="http://schemas.microsoft.com/office/drawing/2014/main" id="{0517D9E4-DF70-D0AD-2252-9243C29F48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4552" y="5039990"/>
                          <a:ext cx="6732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E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1" name="그룹 1150">
                      <a:extLst>
                        <a:ext uri="{FF2B5EF4-FFF2-40B4-BE49-F238E27FC236}">
                          <a16:creationId xmlns:a16="http://schemas.microsoft.com/office/drawing/2014/main" id="{851A53FE-978D-1C96-51FC-7DF9AFCE88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70220" y="5733231"/>
                      <a:ext cx="473142" cy="473142"/>
                      <a:chOff x="9482868" y="4698639"/>
                      <a:chExt cx="473142" cy="473142"/>
                    </a:xfrm>
                  </p:grpSpPr>
                  <p:sp>
                    <p:nvSpPr>
                      <p:cNvPr id="1184" name="직사각형 1183">
                        <a:extLst>
                          <a:ext uri="{FF2B5EF4-FFF2-40B4-BE49-F238E27FC236}">
                            <a16:creationId xmlns:a16="http://schemas.microsoft.com/office/drawing/2014/main" id="{D36BB148-3F0C-345B-7616-C158DCACAF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482868" y="469863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5" name="직사각형 1184">
                        <a:extLst>
                          <a:ext uri="{FF2B5EF4-FFF2-40B4-BE49-F238E27FC236}">
                            <a16:creationId xmlns:a16="http://schemas.microsoft.com/office/drawing/2014/main" id="{CB9D124F-F850-94F4-608C-A3A7386B0C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518562" y="473433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6" name="직사각형 1185">
                        <a:extLst>
                          <a:ext uri="{FF2B5EF4-FFF2-40B4-BE49-F238E27FC236}">
                            <a16:creationId xmlns:a16="http://schemas.microsoft.com/office/drawing/2014/main" id="{4CED6E66-FC1F-D37E-F7E9-8BF897905A6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482868" y="469863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87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3DA5E209-DC09-3F0D-EEFE-D3C7341456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810" t="40805" r="21101" b="53282"/>
                      <a:stretch/>
                    </p:blipFill>
                    <p:spPr bwMode="auto">
                      <a:xfrm>
                        <a:off x="9514694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88" name="그룹 1187">
                        <a:extLst>
                          <a:ext uri="{FF2B5EF4-FFF2-40B4-BE49-F238E27FC236}">
                            <a16:creationId xmlns:a16="http://schemas.microsoft.com/office/drawing/2014/main" id="{215D1425-ABCA-5905-0152-EC02D040B4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3753" y="5028197"/>
                        <a:ext cx="231373" cy="134904"/>
                        <a:chOff x="9714350" y="5028197"/>
                        <a:chExt cx="231373" cy="134904"/>
                      </a:xfrm>
                    </p:grpSpPr>
                    <p:sp>
                      <p:nvSpPr>
                        <p:cNvPr id="1189" name="이등변 삼각형 1188">
                          <a:extLst>
                            <a:ext uri="{FF2B5EF4-FFF2-40B4-BE49-F238E27FC236}">
                              <a16:creationId xmlns:a16="http://schemas.microsoft.com/office/drawing/2014/main" id="{CE153AA2-9642-3BD3-A5B6-7C92BB4FD32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4350" y="502819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0" name="TextBox 1189">
                          <a:extLst>
                            <a:ext uri="{FF2B5EF4-FFF2-40B4-BE49-F238E27FC236}">
                              <a16:creationId xmlns:a16="http://schemas.microsoft.com/office/drawing/2014/main" id="{3E0352E7-2F28-BEB8-0F9B-8A1FCACB2A5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793167" y="5039990"/>
                          <a:ext cx="73738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R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2" name="그룹 1151">
                      <a:extLst>
                        <a:ext uri="{FF2B5EF4-FFF2-40B4-BE49-F238E27FC236}">
                          <a16:creationId xmlns:a16="http://schemas.microsoft.com/office/drawing/2014/main" id="{AB946610-EE0E-E238-F787-6180971DDD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06068" y="6235211"/>
                      <a:ext cx="473142" cy="473142"/>
                      <a:chOff x="8718716" y="5200619"/>
                      <a:chExt cx="473142" cy="473142"/>
                    </a:xfrm>
                  </p:grpSpPr>
                  <p:sp>
                    <p:nvSpPr>
                      <p:cNvPr id="1177" name="직사각형 1176">
                        <a:extLst>
                          <a:ext uri="{FF2B5EF4-FFF2-40B4-BE49-F238E27FC236}">
                            <a16:creationId xmlns:a16="http://schemas.microsoft.com/office/drawing/2014/main" id="{D5674D4F-E589-2003-7736-625E82FE1D8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718716" y="520061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8" name="직사각형 1177">
                        <a:extLst>
                          <a:ext uri="{FF2B5EF4-FFF2-40B4-BE49-F238E27FC236}">
                            <a16:creationId xmlns:a16="http://schemas.microsoft.com/office/drawing/2014/main" id="{965014C0-4354-EAD7-9032-8A51C7F3B7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754410" y="523631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9" name="직사각형 1178">
                        <a:extLst>
                          <a:ext uri="{FF2B5EF4-FFF2-40B4-BE49-F238E27FC236}">
                            <a16:creationId xmlns:a16="http://schemas.microsoft.com/office/drawing/2014/main" id="{AB347D2E-92F5-DC6E-7986-364709DBFBF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718716" y="520061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80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806210B0-EA93-BCDE-C81F-1078675119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527" t="40830" r="79384" b="53257"/>
                      <a:stretch/>
                    </p:blipFill>
                    <p:spPr bwMode="auto">
                      <a:xfrm>
                        <a:off x="8750542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6E2DBEC5-2A12-C841-A58C-2D3671A76A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39547" y="5530177"/>
                        <a:ext cx="231373" cy="134904"/>
                        <a:chOff x="8950144" y="5530177"/>
                        <a:chExt cx="231373" cy="134904"/>
                      </a:xfrm>
                    </p:grpSpPr>
                    <p:sp>
                      <p:nvSpPr>
                        <p:cNvPr id="1182" name="이등변 삼각형 1181">
                          <a:extLst>
                            <a:ext uri="{FF2B5EF4-FFF2-40B4-BE49-F238E27FC236}">
                              <a16:creationId xmlns:a16="http://schemas.microsoft.com/office/drawing/2014/main" id="{55B7C7FF-ACED-7DE4-9056-3CE57894C3A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50144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3" name="TextBox 1182">
                          <a:extLst>
                            <a:ext uri="{FF2B5EF4-FFF2-40B4-BE49-F238E27FC236}">
                              <a16:creationId xmlns:a16="http://schemas.microsoft.com/office/drawing/2014/main" id="{DC9CB3D3-13EF-3483-A3BD-177970A696A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033770" y="5541970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S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3" name="그룹 1152">
                      <a:extLst>
                        <a:ext uri="{FF2B5EF4-FFF2-40B4-BE49-F238E27FC236}">
                          <a16:creationId xmlns:a16="http://schemas.microsoft.com/office/drawing/2014/main" id="{B0F27DC5-2288-B03E-567F-A7A6A56AE4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04970" y="6235211"/>
                      <a:ext cx="473142" cy="473142"/>
                      <a:chOff x="9217618" y="5200619"/>
                      <a:chExt cx="473142" cy="473142"/>
                    </a:xfrm>
                  </p:grpSpPr>
                  <p:sp>
                    <p:nvSpPr>
                      <p:cNvPr id="1170" name="직사각형 1169">
                        <a:extLst>
                          <a:ext uri="{FF2B5EF4-FFF2-40B4-BE49-F238E27FC236}">
                            <a16:creationId xmlns:a16="http://schemas.microsoft.com/office/drawing/2014/main" id="{6ADB139F-9BBF-6E6B-31FE-A1A0B26F58F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217618" y="520061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1" name="직사각형 1170">
                        <a:extLst>
                          <a:ext uri="{FF2B5EF4-FFF2-40B4-BE49-F238E27FC236}">
                            <a16:creationId xmlns:a16="http://schemas.microsoft.com/office/drawing/2014/main" id="{341A8287-1A18-C1E6-5121-5B4456CC92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253312" y="523631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2" name="직사각형 1171">
                        <a:extLst>
                          <a:ext uri="{FF2B5EF4-FFF2-40B4-BE49-F238E27FC236}">
                            <a16:creationId xmlns:a16="http://schemas.microsoft.com/office/drawing/2014/main" id="{AC4EFD89-691B-62D6-5A3D-11A1D35F9F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217618" y="520061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73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5B5DDEB1-A04D-C80C-AC28-8291074973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243" t="34407" r="69668" b="59680"/>
                      <a:stretch/>
                    </p:blipFill>
                    <p:spPr bwMode="auto">
                      <a:xfrm>
                        <a:off x="9249444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74" name="그룹 1173">
                        <a:extLst>
                          <a:ext uri="{FF2B5EF4-FFF2-40B4-BE49-F238E27FC236}">
                            <a16:creationId xmlns:a16="http://schemas.microsoft.com/office/drawing/2014/main" id="{CABBA651-8517-FD4D-FDD9-9CD7A6148B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38503" y="5530177"/>
                        <a:ext cx="231373" cy="134904"/>
                        <a:chOff x="9449100" y="5530177"/>
                        <a:chExt cx="231373" cy="134904"/>
                      </a:xfrm>
                    </p:grpSpPr>
                    <p:sp>
                      <p:nvSpPr>
                        <p:cNvPr id="1175" name="이등변 삼각형 1174">
                          <a:extLst>
                            <a:ext uri="{FF2B5EF4-FFF2-40B4-BE49-F238E27FC236}">
                              <a16:creationId xmlns:a16="http://schemas.microsoft.com/office/drawing/2014/main" id="{EB2FA9B5-68A8-A8D0-A028-4299F00604C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49100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6" name="TextBox 1175">
                          <a:extLst>
                            <a:ext uri="{FF2B5EF4-FFF2-40B4-BE49-F238E27FC236}">
                              <a16:creationId xmlns:a16="http://schemas.microsoft.com/office/drawing/2014/main" id="{A8D7AFA1-247B-E100-48D3-1E22B44119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20703" y="5541970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D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4" name="그룹 1153">
                      <a:extLst>
                        <a:ext uri="{FF2B5EF4-FFF2-40B4-BE49-F238E27FC236}">
                          <a16:creationId xmlns:a16="http://schemas.microsoft.com/office/drawing/2014/main" id="{B1AE8CE5-B12A-D9A0-7AC9-661A334C24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6791" y="6235211"/>
                      <a:ext cx="473142" cy="473142"/>
                      <a:chOff x="9719439" y="5200619"/>
                      <a:chExt cx="473142" cy="473142"/>
                    </a:xfrm>
                  </p:grpSpPr>
                  <p:sp>
                    <p:nvSpPr>
                      <p:cNvPr id="1163" name="직사각형 1162">
                        <a:extLst>
                          <a:ext uri="{FF2B5EF4-FFF2-40B4-BE49-F238E27FC236}">
                            <a16:creationId xmlns:a16="http://schemas.microsoft.com/office/drawing/2014/main" id="{0628F2C8-A603-6926-5F15-15218A88CB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719439" y="520061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4" name="직사각형 1163">
                        <a:extLst>
                          <a:ext uri="{FF2B5EF4-FFF2-40B4-BE49-F238E27FC236}">
                            <a16:creationId xmlns:a16="http://schemas.microsoft.com/office/drawing/2014/main" id="{AABD6C6B-13CD-BEF3-D506-8E51595F64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755133" y="523631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5" name="직사각형 1164">
                        <a:extLst>
                          <a:ext uri="{FF2B5EF4-FFF2-40B4-BE49-F238E27FC236}">
                            <a16:creationId xmlns:a16="http://schemas.microsoft.com/office/drawing/2014/main" id="{F3F0C33A-E24E-9623-C5BF-6896B4EAEA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719439" y="520061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66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68B9F2D2-5F18-455B-D569-D238ED0DB8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462" t="47044" r="40449" b="47044"/>
                      <a:stretch/>
                    </p:blipFill>
                    <p:spPr bwMode="auto">
                      <a:xfrm>
                        <a:off x="9751265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67" name="그룹 1166">
                        <a:extLst>
                          <a:ext uri="{FF2B5EF4-FFF2-40B4-BE49-F238E27FC236}">
                            <a16:creationId xmlns:a16="http://schemas.microsoft.com/office/drawing/2014/main" id="{D62B3DC7-DC53-96BD-3D5E-BBB42A9D41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40324" y="5530177"/>
                        <a:ext cx="231373" cy="134904"/>
                        <a:chOff x="9950921" y="5530177"/>
                        <a:chExt cx="231373" cy="134904"/>
                      </a:xfrm>
                    </p:grpSpPr>
                    <p:sp>
                      <p:nvSpPr>
                        <p:cNvPr id="1168" name="이등변 삼각형 1167">
                          <a:extLst>
                            <a:ext uri="{FF2B5EF4-FFF2-40B4-BE49-F238E27FC236}">
                              <a16:creationId xmlns:a16="http://schemas.microsoft.com/office/drawing/2014/main" id="{CBA6561E-93D4-3DFC-3DDB-3E2E1C5D01C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950921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9" name="TextBox 1168">
                          <a:extLst>
                            <a:ext uri="{FF2B5EF4-FFF2-40B4-BE49-F238E27FC236}">
                              <a16:creationId xmlns:a16="http://schemas.microsoft.com/office/drawing/2014/main" id="{F7F058BA-CAF7-C473-8096-F9E9216DC1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034547" y="5541970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F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FF9B19BE-303D-BEE6-23A8-6C3899A890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5627" y="6235211"/>
                      <a:ext cx="473142" cy="473142"/>
                      <a:chOff x="8605627" y="6235211"/>
                      <a:chExt cx="473142" cy="473142"/>
                    </a:xfrm>
                  </p:grpSpPr>
                  <p:sp>
                    <p:nvSpPr>
                      <p:cNvPr id="1156" name="직사각형 1155">
                        <a:extLst>
                          <a:ext uri="{FF2B5EF4-FFF2-40B4-BE49-F238E27FC236}">
                            <a16:creationId xmlns:a16="http://schemas.microsoft.com/office/drawing/2014/main" id="{F204C1D6-0D73-CEFA-65DA-56433B6EF1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05627" y="623521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7" name="직사각형 1156">
                        <a:extLst>
                          <a:ext uri="{FF2B5EF4-FFF2-40B4-BE49-F238E27FC236}">
                            <a16:creationId xmlns:a16="http://schemas.microsoft.com/office/drawing/2014/main" id="{9B20FA04-75AC-48D5-9046-7594275DDF0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41321" y="627090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8" name="직사각형 1157">
                        <a:extLst>
                          <a:ext uri="{FF2B5EF4-FFF2-40B4-BE49-F238E27FC236}">
                            <a16:creationId xmlns:a16="http://schemas.microsoft.com/office/drawing/2014/main" id="{A1A1F7A3-E81F-3AB8-92D6-C426A3892F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05627" y="623521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59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42DF5498-5FE3-9590-3A55-C039790FE7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047" t="79145" r="69864" b="14942"/>
                      <a:stretch/>
                    </p:blipFill>
                    <p:spPr bwMode="auto">
                      <a:xfrm>
                        <a:off x="8637453" y="6269037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60" name="그룹 1159">
                        <a:extLst>
                          <a:ext uri="{FF2B5EF4-FFF2-40B4-BE49-F238E27FC236}">
                            <a16:creationId xmlns:a16="http://schemas.microsoft.com/office/drawing/2014/main" id="{13B39C05-66A6-954B-0088-4565FB1105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26512" y="6564769"/>
                        <a:ext cx="231373" cy="134904"/>
                        <a:chOff x="8449757" y="5530177"/>
                        <a:chExt cx="231373" cy="134904"/>
                      </a:xfrm>
                    </p:grpSpPr>
                    <p:sp>
                      <p:nvSpPr>
                        <p:cNvPr id="1161" name="이등변 삼각형 1160">
                          <a:extLst>
                            <a:ext uri="{FF2B5EF4-FFF2-40B4-BE49-F238E27FC236}">
                              <a16:creationId xmlns:a16="http://schemas.microsoft.com/office/drawing/2014/main" id="{1995A846-21C1-D653-2CFD-9B82CD2CD30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49757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2" name="TextBox 1161">
                          <a:extLst>
                            <a:ext uri="{FF2B5EF4-FFF2-40B4-BE49-F238E27FC236}">
                              <a16:creationId xmlns:a16="http://schemas.microsoft.com/office/drawing/2014/main" id="{1124EC3D-ACFA-C4B1-1DA1-164B35AF31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27772" y="5541970"/>
                          <a:ext cx="75342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A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293" name="그룹 1292">
                  <a:extLst>
                    <a:ext uri="{FF2B5EF4-FFF2-40B4-BE49-F238E27FC236}">
                      <a16:creationId xmlns:a16="http://schemas.microsoft.com/office/drawing/2014/main" id="{120EB64B-2CDA-B184-64C9-2EDE68186CCD}"/>
                    </a:ext>
                  </a:extLst>
                </p:cNvPr>
                <p:cNvGrpSpPr/>
                <p:nvPr/>
              </p:nvGrpSpPr>
              <p:grpSpPr>
                <a:xfrm>
                  <a:off x="9709554" y="2875892"/>
                  <a:ext cx="1902520" cy="230832"/>
                  <a:chOff x="9890695" y="2861492"/>
                  <a:chExt cx="1902520" cy="230832"/>
                </a:xfrm>
              </p:grpSpPr>
              <p:sp>
                <p:nvSpPr>
                  <p:cNvPr id="1290" name="이등변 삼각형 1289">
                    <a:extLst>
                      <a:ext uri="{FF2B5EF4-FFF2-40B4-BE49-F238E27FC236}">
                        <a16:creationId xmlns:a16="http://schemas.microsoft.com/office/drawing/2014/main" id="{9F3DF2C7-B7AB-E60D-0E57-A8E1C5B7806B}"/>
                      </a:ext>
                    </a:extLst>
                  </p:cNvPr>
                  <p:cNvSpPr/>
                  <p:nvPr/>
                </p:nvSpPr>
                <p:spPr>
                  <a:xfrm>
                    <a:off x="9890695" y="2934197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1" name="TextBox 1290">
                    <a:extLst>
                      <a:ext uri="{FF2B5EF4-FFF2-40B4-BE49-F238E27FC236}">
                        <a16:creationId xmlns:a16="http://schemas.microsoft.com/office/drawing/2014/main" id="{DA283F4A-1CA8-B32F-6474-3CB03FE31EFA}"/>
                      </a:ext>
                    </a:extLst>
                  </p:cNvPr>
                  <p:cNvSpPr txBox="1"/>
                  <p:nvPr/>
                </p:nvSpPr>
                <p:spPr>
                  <a:xfrm>
                    <a:off x="9965471" y="2861492"/>
                    <a:ext cx="182774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근거리 전사 스타일의 스킬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1353" name="그룹 1352">
              <a:extLst>
                <a:ext uri="{FF2B5EF4-FFF2-40B4-BE49-F238E27FC236}">
                  <a16:creationId xmlns:a16="http://schemas.microsoft.com/office/drawing/2014/main" id="{3D05911C-9FE2-BF7D-0F87-28C87BD0AB6C}"/>
                </a:ext>
              </a:extLst>
            </p:cNvPr>
            <p:cNvGrpSpPr/>
            <p:nvPr/>
          </p:nvGrpSpPr>
          <p:grpSpPr>
            <a:xfrm>
              <a:off x="6870928" y="3471369"/>
              <a:ext cx="4934991" cy="1838601"/>
              <a:chOff x="6909793" y="3471369"/>
              <a:chExt cx="4934991" cy="1838601"/>
            </a:xfrm>
          </p:grpSpPr>
          <p:grpSp>
            <p:nvGrpSpPr>
              <p:cNvPr id="1345" name="그룹 1344">
                <a:extLst>
                  <a:ext uri="{FF2B5EF4-FFF2-40B4-BE49-F238E27FC236}">
                    <a16:creationId xmlns:a16="http://schemas.microsoft.com/office/drawing/2014/main" id="{ACF64E3D-C9FD-762E-9A07-2CD0B270A880}"/>
                  </a:ext>
                </a:extLst>
              </p:cNvPr>
              <p:cNvGrpSpPr/>
              <p:nvPr/>
            </p:nvGrpSpPr>
            <p:grpSpPr>
              <a:xfrm>
                <a:off x="6909793" y="3471369"/>
                <a:ext cx="4934991" cy="1565957"/>
                <a:chOff x="6825507" y="3565651"/>
                <a:chExt cx="4934991" cy="1565957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7322957E-EE90-7F8B-AEDD-BA9227B573A7}"/>
                    </a:ext>
                  </a:extLst>
                </p:cNvPr>
                <p:cNvSpPr/>
                <p:nvPr/>
              </p:nvSpPr>
              <p:spPr>
                <a:xfrm>
                  <a:off x="6825507" y="3565651"/>
                  <a:ext cx="4934991" cy="1565957"/>
                </a:xfrm>
                <a:prstGeom prst="rect">
                  <a:avLst/>
                </a:prstGeom>
                <a:solidFill>
                  <a:srgbClr val="F2F2F2"/>
                </a:solidFill>
                <a:ln w="3175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284A409D-C331-7E07-8C6A-07961EE20D7A}"/>
                    </a:ext>
                  </a:extLst>
                </p:cNvPr>
                <p:cNvGrpSpPr/>
                <p:nvPr/>
              </p:nvGrpSpPr>
              <p:grpSpPr>
                <a:xfrm>
                  <a:off x="6902894" y="3644001"/>
                  <a:ext cx="4780217" cy="1409256"/>
                  <a:chOff x="6872299" y="3607982"/>
                  <a:chExt cx="4780217" cy="1409256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9DECD429-7281-1BFA-E0F3-19B3FB23DB11}"/>
                      </a:ext>
                    </a:extLst>
                  </p:cNvPr>
                  <p:cNvGrpSpPr/>
                  <p:nvPr/>
                </p:nvGrpSpPr>
                <p:grpSpPr>
                  <a:xfrm>
                    <a:off x="7660012" y="3607982"/>
                    <a:ext cx="3204791" cy="1409256"/>
                    <a:chOff x="7684189" y="3607982"/>
                    <a:chExt cx="3204791" cy="1409256"/>
                  </a:xfrm>
                </p:grpSpPr>
                <p:sp>
                  <p:nvSpPr>
                    <p:cNvPr id="1319" name="직사각형 1318">
                      <a:extLst>
                        <a:ext uri="{FF2B5EF4-FFF2-40B4-BE49-F238E27FC236}">
                          <a16:creationId xmlns:a16="http://schemas.microsoft.com/office/drawing/2014/main" id="{66817FD3-338A-48E7-80D6-F809A72B2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4189" y="3607982"/>
                      <a:ext cx="3204791" cy="140925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09" name="그룹 1308">
                      <a:extLst>
                        <a:ext uri="{FF2B5EF4-FFF2-40B4-BE49-F238E27FC236}">
                          <a16:creationId xmlns:a16="http://schemas.microsoft.com/office/drawing/2014/main" id="{9967B8D4-E107-66FF-C71A-A4962E6C8E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17905" y="3614403"/>
                      <a:ext cx="2537358" cy="499014"/>
                      <a:chOff x="8007566" y="3419640"/>
                      <a:chExt cx="2537358" cy="499014"/>
                    </a:xfrm>
                  </p:grpSpPr>
                  <p:cxnSp>
                    <p:nvCxnSpPr>
                      <p:cNvPr id="1303" name="직선 연결선 1302">
                        <a:extLst>
                          <a:ext uri="{FF2B5EF4-FFF2-40B4-BE49-F238E27FC236}">
                            <a16:creationId xmlns:a16="http://schemas.microsoft.com/office/drawing/2014/main" id="{3ED2EDB6-CDAD-C099-E641-CD0045BF2B2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7566" y="3669147"/>
                        <a:ext cx="2537358" cy="0"/>
                      </a:xfrm>
                      <a:prstGeom prst="line">
                        <a:avLst/>
                      </a:prstGeom>
                      <a:ln w="3175">
                        <a:solidFill>
                          <a:srgbClr val="272B2F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1301" name="Picture 4">
                        <a:extLst>
                          <a:ext uri="{FF2B5EF4-FFF2-40B4-BE49-F238E27FC236}">
                            <a16:creationId xmlns:a16="http://schemas.microsoft.com/office/drawing/2014/main" id="{0EAB59B5-8DBF-4872-5978-73DC165834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345" t="49361" r="4322" b="6980"/>
                      <a:stretch/>
                    </p:blipFill>
                    <p:spPr bwMode="auto">
                      <a:xfrm>
                        <a:off x="9041930" y="3419640"/>
                        <a:ext cx="468630" cy="4990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327" name="그룹 1326">
                      <a:extLst>
                        <a:ext uri="{FF2B5EF4-FFF2-40B4-BE49-F238E27FC236}">
                          <a16:creationId xmlns:a16="http://schemas.microsoft.com/office/drawing/2014/main" id="{82D4C764-C732-4223-9D90-DA9BE08860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4783" y="4095783"/>
                      <a:ext cx="1563603" cy="768656"/>
                      <a:chOff x="8511452" y="4203736"/>
                      <a:chExt cx="1563603" cy="768656"/>
                    </a:xfrm>
                  </p:grpSpPr>
                  <p:grpSp>
                    <p:nvGrpSpPr>
                      <p:cNvPr id="1325" name="그룹 1324">
                        <a:extLst>
                          <a:ext uri="{FF2B5EF4-FFF2-40B4-BE49-F238E27FC236}">
                            <a16:creationId xmlns:a16="http://schemas.microsoft.com/office/drawing/2014/main" id="{B77D644F-9510-0328-374F-2009181113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8873" y="4203736"/>
                        <a:ext cx="566182" cy="768656"/>
                        <a:chOff x="9508873" y="4175561"/>
                        <a:chExt cx="566182" cy="768656"/>
                      </a:xfrm>
                    </p:grpSpPr>
                    <p:pic>
                      <p:nvPicPr>
                        <p:cNvPr id="1298" name="그림 1297" descr="호박, 예술, 노랑, 금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BB16B80-A59F-18DC-8CCF-A7D7862A4FE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541193" y="4175561"/>
                          <a:ext cx="501542" cy="50154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3D9D980A-DA02-F00E-AE64-F3AF1AABCE4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08873" y="4666978"/>
                          <a:ext cx="566182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800" dirty="0">
                            <a:solidFill>
                              <a:schemeClr val="bg1"/>
                            </a:solidFill>
                            <a:latin typeface="페이퍼로지 4 Regular" pitchFamily="2" charset="-127"/>
                            <a:ea typeface="페이퍼로지 4 Regular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3" name="TextBox 1322">
                          <a:extLst>
                            <a:ext uri="{FF2B5EF4-FFF2-40B4-BE49-F238E27FC236}">
                              <a16:creationId xmlns:a16="http://schemas.microsoft.com/office/drawing/2014/main" id="{2935E13F-931D-F713-C46D-2089E01B0C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700593" y="4836495"/>
                          <a:ext cx="182742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Lv.1</a:t>
                          </a:r>
                        </a:p>
                      </p:txBody>
                    </p:sp>
                  </p:grpSp>
                  <p:grpSp>
                    <p:nvGrpSpPr>
                      <p:cNvPr id="1326" name="그룹 1325">
                        <a:extLst>
                          <a:ext uri="{FF2B5EF4-FFF2-40B4-BE49-F238E27FC236}">
                            <a16:creationId xmlns:a16="http://schemas.microsoft.com/office/drawing/2014/main" id="{9336B3AB-9EF5-4142-51A2-0FF4C257BF3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11452" y="4203736"/>
                        <a:ext cx="566182" cy="768656"/>
                        <a:chOff x="8511452" y="4175561"/>
                        <a:chExt cx="566182" cy="768656"/>
                      </a:xfrm>
                    </p:grpSpPr>
                    <p:pic>
                      <p:nvPicPr>
                        <p:cNvPr id="1300" name="그림 1299" descr="호박, 스크린샷, 노랑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DDAF83B-1760-9435-04F8-93F550D05B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543772" y="4175561"/>
                          <a:ext cx="501542" cy="50154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20" name="TextBox 1319">
                          <a:extLst>
                            <a:ext uri="{FF2B5EF4-FFF2-40B4-BE49-F238E27FC236}">
                              <a16:creationId xmlns:a16="http://schemas.microsoft.com/office/drawing/2014/main" id="{F8EF6789-237C-F7C0-FDA7-9CBB87BB6D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1452" y="4666978"/>
                          <a:ext cx="566182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800" dirty="0">
                            <a:solidFill>
                              <a:schemeClr val="bg1"/>
                            </a:solidFill>
                            <a:latin typeface="페이퍼로지 4 Regular" pitchFamily="2" charset="-127"/>
                            <a:ea typeface="페이퍼로지 4 Regular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4" name="TextBox 1323">
                          <a:extLst>
                            <a:ext uri="{FF2B5EF4-FFF2-40B4-BE49-F238E27FC236}">
                              <a16:creationId xmlns:a16="http://schemas.microsoft.com/office/drawing/2014/main" id="{C4BFF4EE-E389-A3C6-4A28-21CBA0D6BE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03172" y="4836495"/>
                          <a:ext cx="182742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Lv.1</a:t>
                          </a:r>
                        </a:p>
                      </p:txBody>
                    </p:sp>
                  </p:grpSp>
                </p:grpSp>
              </p:grp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1D6C7E03-AF4E-8885-F56B-24C9F2F44CD8}"/>
                      </a:ext>
                    </a:extLst>
                  </p:cNvPr>
                  <p:cNvGrpSpPr/>
                  <p:nvPr/>
                </p:nvGrpSpPr>
                <p:grpSpPr>
                  <a:xfrm>
                    <a:off x="6872299" y="3979306"/>
                    <a:ext cx="4780217" cy="860929"/>
                    <a:chOff x="6872299" y="3979306"/>
                    <a:chExt cx="4780217" cy="860929"/>
                  </a:xfrm>
                </p:grpSpPr>
                <p:grpSp>
                  <p:nvGrpSpPr>
                    <p:cNvPr id="1350" name="그룹 1349">
                      <a:extLst>
                        <a:ext uri="{FF2B5EF4-FFF2-40B4-BE49-F238E27FC236}">
                          <a16:creationId xmlns:a16="http://schemas.microsoft.com/office/drawing/2014/main" id="{D68833E5-72CF-A6B3-D55D-911C0EC08A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1408951" cy="860928"/>
                      <a:chOff x="6872299" y="3979306"/>
                      <a:chExt cx="1408951" cy="860928"/>
                    </a:xfrm>
                  </p:grpSpPr>
                  <p:sp>
                    <p:nvSpPr>
                      <p:cNvPr id="1314" name="직사각형 1313">
                        <a:extLst>
                          <a:ext uri="{FF2B5EF4-FFF2-40B4-BE49-F238E27FC236}">
                            <a16:creationId xmlns:a16="http://schemas.microsoft.com/office/drawing/2014/main" id="{E6AAB290-E52B-AD35-5CD2-D49BE063E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72299" y="3979306"/>
                        <a:ext cx="1408951" cy="860928"/>
                      </a:xfrm>
                      <a:prstGeom prst="rect">
                        <a:avLst/>
                      </a:prstGeom>
                      <a:solidFill>
                        <a:srgbClr val="2A2C3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33" name="그룹 1332">
                        <a:extLst>
                          <a:ext uri="{FF2B5EF4-FFF2-40B4-BE49-F238E27FC236}">
                            <a16:creationId xmlns:a16="http://schemas.microsoft.com/office/drawing/2014/main" id="{170F5D17-4CFD-522E-2964-A38FBB13AA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53248" y="4061125"/>
                        <a:ext cx="259200" cy="259200"/>
                        <a:chOff x="6967930" y="3977608"/>
                        <a:chExt cx="259200" cy="259200"/>
                      </a:xfrm>
                    </p:grpSpPr>
                    <p:sp>
                      <p:nvSpPr>
                        <p:cNvPr id="1316" name="직사각형 1315">
                          <a:extLst>
                            <a:ext uri="{FF2B5EF4-FFF2-40B4-BE49-F238E27FC236}">
                              <a16:creationId xmlns:a16="http://schemas.microsoft.com/office/drawing/2014/main" id="{84B13F02-117B-117A-1A9C-B8CAF8C86A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67930" y="3977608"/>
                          <a:ext cx="259200" cy="259200"/>
                        </a:xfrm>
                        <a:prstGeom prst="rect">
                          <a:avLst/>
                        </a:prstGeom>
                        <a:solidFill>
                          <a:srgbClr val="33333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332" name="그림 1331" descr="호박, 스크린샷, 노랑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1404BDE-2448-7BFD-5F85-EA820395B44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67930" y="3977608"/>
                          <a:ext cx="259200" cy="2592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34" name="TextBox 1333">
                        <a:extLst>
                          <a:ext uri="{FF2B5EF4-FFF2-40B4-BE49-F238E27FC236}">
                            <a16:creationId xmlns:a16="http://schemas.microsoft.com/office/drawing/2014/main" id="{D9DD8271-88F7-8AB1-B838-45AFC896DA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96887" y="4029906"/>
                        <a:ext cx="518091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고속 발화</a:t>
                        </a:r>
                        <a:endParaRPr lang="en-US" altLang="ko-KR" sz="700" dirty="0">
                          <a:solidFill>
                            <a:srgbClr val="FFB35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1335" name="TextBox 1334">
                        <a:extLst>
                          <a:ext uri="{FF2B5EF4-FFF2-40B4-BE49-F238E27FC236}">
                            <a16:creationId xmlns:a16="http://schemas.microsoft.com/office/drawing/2014/main" id="{C66C28E8-C6DA-0341-5CBC-01D27C898DD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96887" y="4220297"/>
                        <a:ext cx="596637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현재 레벨 </a:t>
                        </a:r>
                        <a:r>
                          <a: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336" name="TextBox 1335">
                        <a:extLst>
                          <a:ext uri="{FF2B5EF4-FFF2-40B4-BE49-F238E27FC236}">
                            <a16:creationId xmlns:a16="http://schemas.microsoft.com/office/drawing/2014/main" id="{1B0DF3C7-A572-872B-869E-403876895A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96887" y="4446623"/>
                        <a:ext cx="9877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더 이상 백 어택 공격이 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적용되지 않지만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… </a:t>
                        </a:r>
                      </a:p>
                    </p:txBody>
                  </p:sp>
                </p:grpSp>
                <p:grpSp>
                  <p:nvGrpSpPr>
                    <p:cNvPr id="1351" name="그룹 1350">
                      <a:extLst>
                        <a:ext uri="{FF2B5EF4-FFF2-40B4-BE49-F238E27FC236}">
                          <a16:creationId xmlns:a16="http://schemas.microsoft.com/office/drawing/2014/main" id="{79B56AD0-09B1-468B-5C69-364C23D418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44916" y="3979307"/>
                      <a:ext cx="1407600" cy="860928"/>
                      <a:chOff x="10244916" y="3979307"/>
                      <a:chExt cx="1407600" cy="860928"/>
                    </a:xfrm>
                  </p:grpSpPr>
                  <p:sp>
                    <p:nvSpPr>
                      <p:cNvPr id="1328" name="직사각형 1327">
                        <a:extLst>
                          <a:ext uri="{FF2B5EF4-FFF2-40B4-BE49-F238E27FC236}">
                            <a16:creationId xmlns:a16="http://schemas.microsoft.com/office/drawing/2014/main" id="{45A96BBC-DFA2-6CB7-CB7F-11125AC183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44916" y="3979307"/>
                        <a:ext cx="1407600" cy="860928"/>
                      </a:xfrm>
                      <a:prstGeom prst="rect">
                        <a:avLst/>
                      </a:prstGeom>
                      <a:solidFill>
                        <a:srgbClr val="2A2C3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29" name="그룹 1328">
                        <a:extLst>
                          <a:ext uri="{FF2B5EF4-FFF2-40B4-BE49-F238E27FC236}">
                            <a16:creationId xmlns:a16="http://schemas.microsoft.com/office/drawing/2014/main" id="{61FD0311-07E0-C683-F220-3F1556D347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25413" y="4060220"/>
                        <a:ext cx="260105" cy="260105"/>
                        <a:chOff x="7041861" y="3987347"/>
                        <a:chExt cx="260105" cy="260105"/>
                      </a:xfrm>
                    </p:grpSpPr>
                    <p:sp>
                      <p:nvSpPr>
                        <p:cNvPr id="1330" name="직사각형 1329">
                          <a:extLst>
                            <a:ext uri="{FF2B5EF4-FFF2-40B4-BE49-F238E27FC236}">
                              <a16:creationId xmlns:a16="http://schemas.microsoft.com/office/drawing/2014/main" id="{A1122B9A-AF2C-4E75-9F6B-604A7BBC32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42313" y="3987799"/>
                          <a:ext cx="259200" cy="259200"/>
                        </a:xfrm>
                        <a:prstGeom prst="rect">
                          <a:avLst/>
                        </a:prstGeom>
                        <a:solidFill>
                          <a:srgbClr val="33333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331" name="그림 1330" descr="호박, 예술, 노랑, 금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9168AF4-3AFE-2DCA-7AA6-DC0C6D521EF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41861" y="3987347"/>
                          <a:ext cx="260105" cy="260105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37" name="TextBox 1336">
                        <a:extLst>
                          <a:ext uri="{FF2B5EF4-FFF2-40B4-BE49-F238E27FC236}">
                            <a16:creationId xmlns:a16="http://schemas.microsoft.com/office/drawing/2014/main" id="{86FB5B8C-812C-18C9-4902-184203F0B5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69504" y="4446623"/>
                        <a:ext cx="88517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재사용 대기 시간이 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  <a:p>
                        <a:r>
                          <a:rPr lang="en-US" altLang="ko-KR" sz="700" dirty="0">
                            <a:solidFill>
                              <a:srgbClr val="8FFF96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10.0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초 감소하며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…</a:t>
                        </a:r>
                        <a:endParaRPr lang="en-US" altLang="ko-KR" sz="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1338" name="TextBox 1337">
                        <a:extLst>
                          <a:ext uri="{FF2B5EF4-FFF2-40B4-BE49-F238E27FC236}">
                            <a16:creationId xmlns:a16="http://schemas.microsoft.com/office/drawing/2014/main" id="{12C1A6AB-EA95-1792-6702-3350537269E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69504" y="4029906"/>
                        <a:ext cx="518092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상승 발화</a:t>
                        </a:r>
                        <a:endParaRPr lang="en-US" altLang="ko-KR" sz="700" dirty="0">
                          <a:solidFill>
                            <a:srgbClr val="FFB35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1339" name="TextBox 1338">
                        <a:extLst>
                          <a:ext uri="{FF2B5EF4-FFF2-40B4-BE49-F238E27FC236}">
                            <a16:creationId xmlns:a16="http://schemas.microsoft.com/office/drawing/2014/main" id="{E5D3449E-F6E2-4ED3-FCA2-4E47AD1855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69504" y="4220297"/>
                        <a:ext cx="596637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현재 레벨 </a:t>
                        </a:r>
                        <a:r>
                          <a: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1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348" name="그룹 1347">
                <a:extLst>
                  <a:ext uri="{FF2B5EF4-FFF2-40B4-BE49-F238E27FC236}">
                    <a16:creationId xmlns:a16="http://schemas.microsoft.com/office/drawing/2014/main" id="{DEC61A71-7698-BF66-DB81-2949C646C34A}"/>
                  </a:ext>
                </a:extLst>
              </p:cNvPr>
              <p:cNvGrpSpPr/>
              <p:nvPr/>
            </p:nvGrpSpPr>
            <p:grpSpPr>
              <a:xfrm>
                <a:off x="8494599" y="5079138"/>
                <a:ext cx="1765378" cy="230832"/>
                <a:chOff x="1145044" y="3035228"/>
                <a:chExt cx="1765378" cy="230832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1E8A8DAC-B8AB-A272-9487-C74848120B79}"/>
                    </a:ext>
                  </a:extLst>
                </p:cNvPr>
                <p:cNvSpPr txBox="1"/>
                <p:nvPr/>
              </p:nvSpPr>
              <p:spPr>
                <a:xfrm>
                  <a:off x="1236566" y="3035228"/>
                  <a:ext cx="1673856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발화 스킬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트라이포드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구성 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352" name="이등변 삼각형 1351">
                  <a:extLst>
                    <a:ext uri="{FF2B5EF4-FFF2-40B4-BE49-F238E27FC236}">
                      <a16:creationId xmlns:a16="http://schemas.microsoft.com/office/drawing/2014/main" id="{AE49D228-FC48-0B48-5AE3-9128EC894725}"/>
                    </a:ext>
                  </a:extLst>
                </p:cNvPr>
                <p:cNvSpPr/>
                <p:nvPr/>
              </p:nvSpPr>
              <p:spPr>
                <a:xfrm>
                  <a:off x="1145044" y="3111195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0293EA-0570-B562-CF99-9A228C42A915}"/>
              </a:ext>
            </a:extLst>
          </p:cNvPr>
          <p:cNvGrpSpPr/>
          <p:nvPr/>
        </p:nvGrpSpPr>
        <p:grpSpPr>
          <a:xfrm>
            <a:off x="322191" y="994888"/>
            <a:ext cx="6007788" cy="4564148"/>
            <a:chOff x="322191" y="964677"/>
            <a:chExt cx="6007788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04970"/>
              <a:ext cx="6007788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64677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7A44E2-8950-F09C-BC59-6C9A5ACE2666}"/>
                </a:ext>
              </a:extLst>
            </p:cNvPr>
            <p:cNvGrpSpPr/>
            <p:nvPr/>
          </p:nvGrpSpPr>
          <p:grpSpPr>
            <a:xfrm>
              <a:off x="517415" y="1255702"/>
              <a:ext cx="5617341" cy="4088323"/>
              <a:chOff x="393565" y="1099945"/>
              <a:chExt cx="5617341" cy="408832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E9B157-2F00-4483-A122-0558E2FDF515}"/>
                  </a:ext>
                </a:extLst>
              </p:cNvPr>
              <p:cNvGrpSpPr/>
              <p:nvPr/>
            </p:nvGrpSpPr>
            <p:grpSpPr>
              <a:xfrm>
                <a:off x="393565" y="1099945"/>
                <a:ext cx="3836023" cy="4088323"/>
                <a:chOff x="694779" y="1228136"/>
                <a:chExt cx="3836023" cy="4088323"/>
              </a:xfrm>
            </p:grpSpPr>
            <p:pic>
              <p:nvPicPr>
                <p:cNvPr id="13" name="그림 12" descr="예술, 일러스트레이션, 소설, 가상의 캐릭터이(가) 표시된 사진&#10;&#10;자동 생성된 설명">
                  <a:extLst>
                    <a:ext uri="{FF2B5EF4-FFF2-40B4-BE49-F238E27FC236}">
                      <a16:creationId xmlns:a16="http://schemas.microsoft.com/office/drawing/2014/main" id="{DE6BE3AC-E737-2C78-DA71-6DF5041D1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779" y="1228136"/>
                  <a:ext cx="3836023" cy="3836023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872A5F1-0AB1-99B1-F5A2-975A84DA6951}"/>
                    </a:ext>
                  </a:extLst>
                </p:cNvPr>
                <p:cNvGrpSpPr/>
                <p:nvPr/>
              </p:nvGrpSpPr>
              <p:grpSpPr>
                <a:xfrm>
                  <a:off x="2066732" y="5085627"/>
                  <a:ext cx="1092117" cy="230832"/>
                  <a:chOff x="2580317" y="5613361"/>
                  <a:chExt cx="1092117" cy="230832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E3E5B60-DADE-D629-B5AA-15F390126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100059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외형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5" name="이등변 삼각형 14">
                    <a:extLst>
                      <a:ext uri="{FF2B5EF4-FFF2-40B4-BE49-F238E27FC236}">
                        <a16:creationId xmlns:a16="http://schemas.microsoft.com/office/drawing/2014/main" id="{A40DF905-079E-A7C1-61FB-9AAE5003B319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7634778-F2C3-DF75-FDFA-329CE4969A18}"/>
                  </a:ext>
                </a:extLst>
              </p:cNvPr>
              <p:cNvGrpSpPr/>
              <p:nvPr/>
            </p:nvGrpSpPr>
            <p:grpSpPr>
              <a:xfrm>
                <a:off x="4419089" y="1650578"/>
                <a:ext cx="1591817" cy="3537690"/>
                <a:chOff x="4362592" y="1401378"/>
                <a:chExt cx="1591817" cy="353769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7E66DDC1-1C58-DABD-97A3-E9C5726E732B}"/>
                    </a:ext>
                  </a:extLst>
                </p:cNvPr>
                <p:cNvGrpSpPr/>
                <p:nvPr/>
              </p:nvGrpSpPr>
              <p:grpSpPr>
                <a:xfrm>
                  <a:off x="4686273" y="1401378"/>
                  <a:ext cx="823031" cy="1053863"/>
                  <a:chOff x="4371225" y="1534939"/>
                  <a:chExt cx="823031" cy="1053863"/>
                </a:xfrm>
              </p:grpSpPr>
              <p:pic>
                <p:nvPicPr>
                  <p:cNvPr id="3" name="그림 2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9CD0431-2E28-EC58-09D3-218FAF7773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71225" y="1534939"/>
                    <a:ext cx="823031" cy="823031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04E801AF-9D60-22AD-78D9-D0AA8984D3B5}"/>
                      </a:ext>
                    </a:extLst>
                  </p:cNvPr>
                  <p:cNvGrpSpPr/>
                  <p:nvPr/>
                </p:nvGrpSpPr>
                <p:grpSpPr>
                  <a:xfrm>
                    <a:off x="4379349" y="2357970"/>
                    <a:ext cx="806782" cy="230832"/>
                    <a:chOff x="2580317" y="5613361"/>
                    <a:chExt cx="806782" cy="23083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8A4A4B6-33EB-5246-C678-F3B12577B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클래스 마크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5" name="이등변 삼각형 24">
                      <a:extLst>
                        <a:ext uri="{FF2B5EF4-FFF2-40B4-BE49-F238E27FC236}">
                          <a16:creationId xmlns:a16="http://schemas.microsoft.com/office/drawing/2014/main" id="{FBBC411D-0B7E-7BAB-2A1E-725869951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3A558E9A-399C-372A-892C-AF549F80CC5E}"/>
                    </a:ext>
                  </a:extLst>
                </p:cNvPr>
                <p:cNvGrpSpPr/>
                <p:nvPr/>
              </p:nvGrpSpPr>
              <p:grpSpPr>
                <a:xfrm>
                  <a:off x="4362592" y="2573461"/>
                  <a:ext cx="1591817" cy="2365607"/>
                  <a:chOff x="4362592" y="2573461"/>
                  <a:chExt cx="1591817" cy="236560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F5CBD85C-FF2A-7D00-1252-3264E9538650}"/>
                      </a:ext>
                    </a:extLst>
                  </p:cNvPr>
                  <p:cNvGrpSpPr/>
                  <p:nvPr/>
                </p:nvGrpSpPr>
                <p:grpSpPr>
                  <a:xfrm>
                    <a:off x="4662937" y="4708236"/>
                    <a:ext cx="991127" cy="230832"/>
                    <a:chOff x="2580317" y="5613361"/>
                    <a:chExt cx="991127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1CDA3E8-2E0C-4F26-BC73-12E6295DCD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89960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9" name="이등변 삼각형 28">
                      <a:extLst>
                        <a:ext uri="{FF2B5EF4-FFF2-40B4-BE49-F238E27FC236}">
                          <a16:creationId xmlns:a16="http://schemas.microsoft.com/office/drawing/2014/main" id="{E90615F0-71F7-E592-0BBD-66C733637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31" name="그림 30" descr="램프, 전구, 정물 사진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313EE9-441A-D837-FB6E-630D4292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62592" y="2573461"/>
                    <a:ext cx="1591817" cy="2089260"/>
                  </a:xfrm>
                  <a:prstGeom prst="rect">
                    <a:avLst/>
                  </a:prstGeom>
                </p:spPr>
              </p:pic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030432"/>
              </p:ext>
            </p:extLst>
          </p:nvPr>
        </p:nvGraphicFramePr>
        <p:xfrm>
          <a:off x="6524469" y="1135181"/>
          <a:ext cx="5084425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  -&gt;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수치로 변경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표현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공격 속도가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94822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62297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7" y="2057431"/>
                      <a:ext cx="1515985" cy="2651271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6328</TotalTime>
  <Words>2144</Words>
  <Application>Microsoft Office PowerPoint</Application>
  <PresentationFormat>와이드스크린</PresentationFormat>
  <Paragraphs>486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104</cp:revision>
  <dcterms:created xsi:type="dcterms:W3CDTF">2024-11-19T19:33:02Z</dcterms:created>
  <dcterms:modified xsi:type="dcterms:W3CDTF">2024-12-19T12:23:26Z</dcterms:modified>
</cp:coreProperties>
</file>